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7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8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9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10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notesSlides/notesSlide11.xml" ContentType="application/vnd.openxmlformats-officedocument.presentationml.notesSlide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notesSlides/notesSlide12.xml" ContentType="application/vnd.openxmlformats-officedocument.presentationml.notesSlide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37"/>
  </p:notesMasterIdLst>
  <p:sldIdLst>
    <p:sldId id="256" r:id="rId2"/>
    <p:sldId id="293" r:id="rId3"/>
    <p:sldId id="297" r:id="rId4"/>
    <p:sldId id="301" r:id="rId5"/>
    <p:sldId id="295" r:id="rId6"/>
    <p:sldId id="259" r:id="rId7"/>
    <p:sldId id="257" r:id="rId8"/>
    <p:sldId id="277" r:id="rId9"/>
    <p:sldId id="287" r:id="rId10"/>
    <p:sldId id="258" r:id="rId11"/>
    <p:sldId id="288" r:id="rId12"/>
    <p:sldId id="264" r:id="rId13"/>
    <p:sldId id="260" r:id="rId14"/>
    <p:sldId id="263" r:id="rId15"/>
    <p:sldId id="289" r:id="rId16"/>
    <p:sldId id="280" r:id="rId17"/>
    <p:sldId id="281" r:id="rId18"/>
    <p:sldId id="282" r:id="rId19"/>
    <p:sldId id="283" r:id="rId20"/>
    <p:sldId id="268" r:id="rId21"/>
    <p:sldId id="290" r:id="rId22"/>
    <p:sldId id="284" r:id="rId23"/>
    <p:sldId id="285" r:id="rId24"/>
    <p:sldId id="286" r:id="rId25"/>
    <p:sldId id="271" r:id="rId26"/>
    <p:sldId id="291" r:id="rId27"/>
    <p:sldId id="273" r:id="rId28"/>
    <p:sldId id="292" r:id="rId29"/>
    <p:sldId id="275" r:id="rId30"/>
    <p:sldId id="276" r:id="rId31"/>
    <p:sldId id="278" r:id="rId32"/>
    <p:sldId id="279" r:id="rId33"/>
    <p:sldId id="299" r:id="rId34"/>
    <p:sldId id="300" r:id="rId35"/>
    <p:sldId id="296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121" autoAdjust="0"/>
  </p:normalViewPr>
  <p:slideViewPr>
    <p:cSldViewPr>
      <p:cViewPr varScale="1">
        <p:scale>
          <a:sx n="46" d="100"/>
          <a:sy n="46" d="100"/>
        </p:scale>
        <p:origin x="-1387" y="-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41" d="100"/>
          <a:sy n="41" d="100"/>
        </p:scale>
        <p:origin x="-2347" y="-8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32298E0-B45D-4BC4-A196-60A4621EDFA9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9FDA652-B772-45A8-ADE8-318440C595D5}">
      <dgm:prSet phldrT="[Text]" custT="1"/>
      <dgm:spPr/>
      <dgm:t>
        <a:bodyPr/>
        <a:lstStyle/>
        <a:p>
          <a:r>
            <a:rPr lang="en-US" sz="2000" b="1" dirty="0" smtClean="0">
              <a:solidFill>
                <a:schemeClr val="bg1"/>
              </a:solidFill>
            </a:rPr>
            <a:t>Why did we conduct the study? What was our need that time?</a:t>
          </a:r>
          <a:endParaRPr lang="en-US" sz="2000" dirty="0">
            <a:solidFill>
              <a:schemeClr val="bg1"/>
            </a:solidFill>
          </a:endParaRPr>
        </a:p>
      </dgm:t>
    </dgm:pt>
    <dgm:pt modelId="{3387E737-0001-4889-8564-62841978BE31}" type="parTrans" cxnId="{90D761C8-C070-465B-814C-954D2FC96A77}">
      <dgm:prSet/>
      <dgm:spPr/>
      <dgm:t>
        <a:bodyPr/>
        <a:lstStyle/>
        <a:p>
          <a:endParaRPr lang="en-US"/>
        </a:p>
      </dgm:t>
    </dgm:pt>
    <dgm:pt modelId="{28E7BE27-727E-41AA-8F08-FDBBA0282078}" type="sibTrans" cxnId="{90D761C8-C070-465B-814C-954D2FC96A77}">
      <dgm:prSet/>
      <dgm:spPr/>
      <dgm:t>
        <a:bodyPr/>
        <a:lstStyle/>
        <a:p>
          <a:endParaRPr lang="en-US"/>
        </a:p>
      </dgm:t>
    </dgm:pt>
    <dgm:pt modelId="{3D4D373B-454E-486E-8C34-B1C204857334}">
      <dgm:prSet phldrT="[Text]" custT="1"/>
      <dgm:spPr/>
      <dgm:t>
        <a:bodyPr/>
        <a:lstStyle/>
        <a:p>
          <a:r>
            <a:rPr lang="en-US" sz="2000" b="0" dirty="0" smtClean="0"/>
            <a:t>State analysis</a:t>
          </a:r>
          <a:endParaRPr lang="en-US" sz="2000" b="0" dirty="0"/>
        </a:p>
      </dgm:t>
    </dgm:pt>
    <dgm:pt modelId="{7CD4B781-A8B2-45E0-9CB0-29ABE6B7C9B1}" type="parTrans" cxnId="{32BD3D29-9E07-4FA2-9900-C38342A4EECF}">
      <dgm:prSet/>
      <dgm:spPr/>
      <dgm:t>
        <a:bodyPr/>
        <a:lstStyle/>
        <a:p>
          <a:endParaRPr lang="en-US"/>
        </a:p>
      </dgm:t>
    </dgm:pt>
    <dgm:pt modelId="{5E42BC50-9A93-4639-8719-357A9CDD2179}" type="sibTrans" cxnId="{32BD3D29-9E07-4FA2-9900-C38342A4EECF}">
      <dgm:prSet/>
      <dgm:spPr/>
      <dgm:t>
        <a:bodyPr/>
        <a:lstStyle/>
        <a:p>
          <a:endParaRPr lang="en-US"/>
        </a:p>
      </dgm:t>
    </dgm:pt>
    <dgm:pt modelId="{3356A856-0C60-4AB6-8781-4B5342E2BDEF}">
      <dgm:prSet phldrT="[Text]" custT="1"/>
      <dgm:spPr/>
      <dgm:t>
        <a:bodyPr/>
        <a:lstStyle/>
        <a:p>
          <a:r>
            <a:rPr lang="en-US" sz="2000" b="0" dirty="0" smtClean="0"/>
            <a:t>Needs analysis </a:t>
          </a:r>
          <a:endParaRPr lang="en-US" sz="2000" b="0" dirty="0"/>
        </a:p>
      </dgm:t>
    </dgm:pt>
    <dgm:pt modelId="{4AD779F4-A4A0-4E65-A756-79B06414D480}" type="parTrans" cxnId="{7F3976C4-D120-45F4-91C7-B3A9E205575E}">
      <dgm:prSet/>
      <dgm:spPr/>
      <dgm:t>
        <a:bodyPr/>
        <a:lstStyle/>
        <a:p>
          <a:endParaRPr lang="en-US"/>
        </a:p>
      </dgm:t>
    </dgm:pt>
    <dgm:pt modelId="{BCCD79B2-4707-4EEE-B681-F6F8BD23EE48}" type="sibTrans" cxnId="{7F3976C4-D120-45F4-91C7-B3A9E205575E}">
      <dgm:prSet/>
      <dgm:spPr/>
      <dgm:t>
        <a:bodyPr/>
        <a:lstStyle/>
        <a:p>
          <a:endParaRPr lang="en-US"/>
        </a:p>
      </dgm:t>
    </dgm:pt>
    <dgm:pt modelId="{9FA2D427-5A41-41DD-ABB6-FE63335F105E}">
      <dgm:prSet phldrT="[Text]" custT="1"/>
      <dgm:spPr/>
      <dgm:t>
        <a:bodyPr/>
        <a:lstStyle/>
        <a:p>
          <a:r>
            <a:rPr lang="en-US" sz="2000" b="0" dirty="0" err="1" smtClean="0"/>
            <a:t>MoE</a:t>
          </a:r>
          <a:r>
            <a:rPr lang="en-US" sz="2000" b="0" dirty="0" smtClean="0"/>
            <a:t> Needs Analysis</a:t>
          </a:r>
          <a:endParaRPr lang="en-US" sz="2000" b="0" dirty="0"/>
        </a:p>
      </dgm:t>
    </dgm:pt>
    <dgm:pt modelId="{B174C126-3D71-4B44-A5A8-270CAEA32BD8}" type="parTrans" cxnId="{62AB479D-8962-4C4F-9BD0-F49765D46B4E}">
      <dgm:prSet/>
      <dgm:spPr/>
      <dgm:t>
        <a:bodyPr/>
        <a:lstStyle/>
        <a:p>
          <a:endParaRPr lang="en-US"/>
        </a:p>
      </dgm:t>
    </dgm:pt>
    <dgm:pt modelId="{ED0D72FF-2AAA-4939-AA55-3E9A78F15A59}" type="sibTrans" cxnId="{62AB479D-8962-4C4F-9BD0-F49765D46B4E}">
      <dgm:prSet/>
      <dgm:spPr/>
      <dgm:t>
        <a:bodyPr/>
        <a:lstStyle/>
        <a:p>
          <a:endParaRPr lang="en-US"/>
        </a:p>
      </dgm:t>
    </dgm:pt>
    <dgm:pt modelId="{0E807941-10B4-4810-BCC5-8D44A42EBF2A}">
      <dgm:prSet phldrT="[Text]" custT="1"/>
      <dgm:spPr/>
      <dgm:t>
        <a:bodyPr/>
        <a:lstStyle/>
        <a:p>
          <a:r>
            <a:rPr lang="en-US" sz="2000" b="0" dirty="0" smtClean="0"/>
            <a:t>Schools' Needs Analysis</a:t>
          </a:r>
          <a:endParaRPr lang="en-US" sz="2000" b="0" dirty="0"/>
        </a:p>
      </dgm:t>
    </dgm:pt>
    <dgm:pt modelId="{BB3C0645-0994-4DA5-B643-66C1641613EF}" type="parTrans" cxnId="{0B2D4BD0-837A-4132-9BFB-434BAB2C78DF}">
      <dgm:prSet/>
      <dgm:spPr/>
      <dgm:t>
        <a:bodyPr/>
        <a:lstStyle/>
        <a:p>
          <a:endParaRPr lang="en-US"/>
        </a:p>
      </dgm:t>
    </dgm:pt>
    <dgm:pt modelId="{46415872-5B33-4CDC-B2E2-AC7951129173}" type="sibTrans" cxnId="{0B2D4BD0-837A-4132-9BFB-434BAB2C78DF}">
      <dgm:prSet/>
      <dgm:spPr/>
      <dgm:t>
        <a:bodyPr/>
        <a:lstStyle/>
        <a:p>
          <a:endParaRPr lang="en-US"/>
        </a:p>
      </dgm:t>
    </dgm:pt>
    <dgm:pt modelId="{78B42F45-9F22-4FF5-BB71-4457EE45759C}">
      <dgm:prSet custT="1"/>
      <dgm:spPr/>
      <dgm:t>
        <a:bodyPr/>
        <a:lstStyle/>
        <a:p>
          <a:r>
            <a:rPr lang="en-US" sz="2000" b="0" dirty="0" smtClean="0"/>
            <a:t>Students Needs Analysis</a:t>
          </a:r>
          <a:endParaRPr lang="en-US" sz="2000" b="0" dirty="0"/>
        </a:p>
      </dgm:t>
    </dgm:pt>
    <dgm:pt modelId="{679DA1B4-673F-47A3-9CB8-8D046064C405}" type="parTrans" cxnId="{FBF4C389-D066-4FD4-B22D-7A98DF91741E}">
      <dgm:prSet/>
      <dgm:spPr/>
      <dgm:t>
        <a:bodyPr/>
        <a:lstStyle/>
        <a:p>
          <a:endParaRPr lang="en-US"/>
        </a:p>
      </dgm:t>
    </dgm:pt>
    <dgm:pt modelId="{71065546-E9F9-4912-A60A-B76EE6305067}" type="sibTrans" cxnId="{FBF4C389-D066-4FD4-B22D-7A98DF91741E}">
      <dgm:prSet/>
      <dgm:spPr/>
      <dgm:t>
        <a:bodyPr/>
        <a:lstStyle/>
        <a:p>
          <a:endParaRPr lang="en-US"/>
        </a:p>
      </dgm:t>
    </dgm:pt>
    <dgm:pt modelId="{04A3E9DB-459D-4CD8-8023-E46C59172C60}">
      <dgm:prSet custT="1"/>
      <dgm:spPr/>
      <dgm:t>
        <a:bodyPr/>
        <a:lstStyle/>
        <a:p>
          <a:r>
            <a:rPr lang="en-US" sz="2000" b="0" dirty="0" smtClean="0"/>
            <a:t>Teachers' Needs Analysis</a:t>
          </a:r>
          <a:endParaRPr lang="en-US" sz="2000" b="0" dirty="0"/>
        </a:p>
      </dgm:t>
    </dgm:pt>
    <dgm:pt modelId="{CE34280E-87F0-4221-9A2C-B3FAF5D10540}" type="parTrans" cxnId="{DAB7B448-3BCE-4A8F-BF07-28731FB0A96D}">
      <dgm:prSet/>
      <dgm:spPr/>
      <dgm:t>
        <a:bodyPr/>
        <a:lstStyle/>
        <a:p>
          <a:endParaRPr lang="en-US"/>
        </a:p>
      </dgm:t>
    </dgm:pt>
    <dgm:pt modelId="{223DD8FB-AE89-4DA6-894F-9A74F0375801}" type="sibTrans" cxnId="{DAB7B448-3BCE-4A8F-BF07-28731FB0A96D}">
      <dgm:prSet/>
      <dgm:spPr/>
      <dgm:t>
        <a:bodyPr/>
        <a:lstStyle/>
        <a:p>
          <a:endParaRPr lang="en-US"/>
        </a:p>
      </dgm:t>
    </dgm:pt>
    <dgm:pt modelId="{E3C4D8D6-AA08-492B-9387-518BDD4C15AD}" type="pres">
      <dgm:prSet presAssocID="{532298E0-B45D-4BC4-A196-60A4621EDFA9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B9433C0C-AD05-4568-B5DE-D5039BA6338E}" type="pres">
      <dgm:prSet presAssocID="{B9FDA652-B772-45A8-ADE8-318440C595D5}" presName="centerShape" presStyleLbl="node0" presStyleIdx="0" presStyleCnt="1"/>
      <dgm:spPr/>
      <dgm:t>
        <a:bodyPr/>
        <a:lstStyle/>
        <a:p>
          <a:endParaRPr lang="en-US"/>
        </a:p>
      </dgm:t>
    </dgm:pt>
    <dgm:pt modelId="{6F930C5A-554B-4482-87B1-A898D8C1DF01}" type="pres">
      <dgm:prSet presAssocID="{3D4D373B-454E-486E-8C34-B1C204857334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66D7021-FEAF-45FF-B09C-CFFA47487E7A}" type="pres">
      <dgm:prSet presAssocID="{3D4D373B-454E-486E-8C34-B1C204857334}" presName="dummy" presStyleCnt="0"/>
      <dgm:spPr/>
    </dgm:pt>
    <dgm:pt modelId="{FC430D06-FC0D-4123-B1C6-00212B597218}" type="pres">
      <dgm:prSet presAssocID="{5E42BC50-9A93-4639-8719-357A9CDD2179}" presName="sibTrans" presStyleLbl="sibTrans2D1" presStyleIdx="0" presStyleCnt="6"/>
      <dgm:spPr/>
    </dgm:pt>
    <dgm:pt modelId="{D962FFDE-4194-4B1D-B995-E4C49F78A69A}" type="pres">
      <dgm:prSet presAssocID="{3356A856-0C60-4AB6-8781-4B5342E2BDEF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A8119EB-18C2-4441-88D1-5C73791CEE2A}" type="pres">
      <dgm:prSet presAssocID="{3356A856-0C60-4AB6-8781-4B5342E2BDEF}" presName="dummy" presStyleCnt="0"/>
      <dgm:spPr/>
    </dgm:pt>
    <dgm:pt modelId="{9CBEA9FD-099F-4BE1-A911-1EC6310113F6}" type="pres">
      <dgm:prSet presAssocID="{BCCD79B2-4707-4EEE-B681-F6F8BD23EE48}" presName="sibTrans" presStyleLbl="sibTrans2D1" presStyleIdx="1" presStyleCnt="6"/>
      <dgm:spPr/>
    </dgm:pt>
    <dgm:pt modelId="{E9B6C4C3-25AC-4003-AA5D-35A6DA72E86F}" type="pres">
      <dgm:prSet presAssocID="{9FA2D427-5A41-41DD-ABB6-FE63335F105E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88C436-A5CB-41B5-BF15-D96860C3CC39}" type="pres">
      <dgm:prSet presAssocID="{9FA2D427-5A41-41DD-ABB6-FE63335F105E}" presName="dummy" presStyleCnt="0"/>
      <dgm:spPr/>
    </dgm:pt>
    <dgm:pt modelId="{ED068570-9796-4075-821C-40EE6288E1EF}" type="pres">
      <dgm:prSet presAssocID="{ED0D72FF-2AAA-4939-AA55-3E9A78F15A59}" presName="sibTrans" presStyleLbl="sibTrans2D1" presStyleIdx="2" presStyleCnt="6"/>
      <dgm:spPr/>
    </dgm:pt>
    <dgm:pt modelId="{3DE197D1-6CAB-40F1-A1C1-4707775148F8}" type="pres">
      <dgm:prSet presAssocID="{0E807941-10B4-4810-BCC5-8D44A42EBF2A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7D2CD4-FDA3-4924-BB3C-75AB28C466A7}" type="pres">
      <dgm:prSet presAssocID="{0E807941-10B4-4810-BCC5-8D44A42EBF2A}" presName="dummy" presStyleCnt="0"/>
      <dgm:spPr/>
    </dgm:pt>
    <dgm:pt modelId="{4CFAA5B6-13BE-41C1-92EB-C13EEAEC3F4E}" type="pres">
      <dgm:prSet presAssocID="{46415872-5B33-4CDC-B2E2-AC7951129173}" presName="sibTrans" presStyleLbl="sibTrans2D1" presStyleIdx="3" presStyleCnt="6"/>
      <dgm:spPr/>
    </dgm:pt>
    <dgm:pt modelId="{D536B90B-09F7-4962-8166-FF9E2F69533B}" type="pres">
      <dgm:prSet presAssocID="{78B42F45-9F22-4FF5-BB71-4457EE45759C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AD43776-9B63-44B5-B1FD-ED80C729B3C9}" type="pres">
      <dgm:prSet presAssocID="{78B42F45-9F22-4FF5-BB71-4457EE45759C}" presName="dummy" presStyleCnt="0"/>
      <dgm:spPr/>
    </dgm:pt>
    <dgm:pt modelId="{F68DFEFA-6E20-4C19-A747-828F6A122C7A}" type="pres">
      <dgm:prSet presAssocID="{71065546-E9F9-4912-A60A-B76EE6305067}" presName="sibTrans" presStyleLbl="sibTrans2D1" presStyleIdx="4" presStyleCnt="6"/>
      <dgm:spPr/>
    </dgm:pt>
    <dgm:pt modelId="{B39E15E3-8353-415B-8696-020C3853C214}" type="pres">
      <dgm:prSet presAssocID="{04A3E9DB-459D-4CD8-8023-E46C59172C60}" presName="node" presStyleLbl="node1" presStyleIdx="5" presStyleCnt="6">
        <dgm:presLayoutVars>
          <dgm:bulletEnabled val="1"/>
        </dgm:presLayoutVars>
      </dgm:prSet>
      <dgm:spPr/>
    </dgm:pt>
    <dgm:pt modelId="{6529C7CD-AE21-4549-AD90-DF3156D50099}" type="pres">
      <dgm:prSet presAssocID="{04A3E9DB-459D-4CD8-8023-E46C59172C60}" presName="dummy" presStyleCnt="0"/>
      <dgm:spPr/>
    </dgm:pt>
    <dgm:pt modelId="{FC07A4AA-2789-419D-961B-1EE5522AEFD9}" type="pres">
      <dgm:prSet presAssocID="{223DD8FB-AE89-4DA6-894F-9A74F0375801}" presName="sibTrans" presStyleLbl="sibTrans2D1" presStyleIdx="5" presStyleCnt="6"/>
      <dgm:spPr/>
    </dgm:pt>
  </dgm:ptLst>
  <dgm:cxnLst>
    <dgm:cxn modelId="{62AB479D-8962-4C4F-9BD0-F49765D46B4E}" srcId="{B9FDA652-B772-45A8-ADE8-318440C595D5}" destId="{9FA2D427-5A41-41DD-ABB6-FE63335F105E}" srcOrd="2" destOrd="0" parTransId="{B174C126-3D71-4B44-A5A8-270CAEA32BD8}" sibTransId="{ED0D72FF-2AAA-4939-AA55-3E9A78F15A59}"/>
    <dgm:cxn modelId="{FBF4C389-D066-4FD4-B22D-7A98DF91741E}" srcId="{B9FDA652-B772-45A8-ADE8-318440C595D5}" destId="{78B42F45-9F22-4FF5-BB71-4457EE45759C}" srcOrd="4" destOrd="0" parTransId="{679DA1B4-673F-47A3-9CB8-8D046064C405}" sibTransId="{71065546-E9F9-4912-A60A-B76EE6305067}"/>
    <dgm:cxn modelId="{F5435697-C4F6-4F3B-893E-86C58791D10B}" type="presOf" srcId="{532298E0-B45D-4BC4-A196-60A4621EDFA9}" destId="{E3C4D8D6-AA08-492B-9387-518BDD4C15AD}" srcOrd="0" destOrd="0" presId="urn:microsoft.com/office/officeart/2005/8/layout/radial6"/>
    <dgm:cxn modelId="{27051906-4389-4357-866F-3B4AE9AE711E}" type="presOf" srcId="{5E42BC50-9A93-4639-8719-357A9CDD2179}" destId="{FC430D06-FC0D-4123-B1C6-00212B597218}" srcOrd="0" destOrd="0" presId="urn:microsoft.com/office/officeart/2005/8/layout/radial6"/>
    <dgm:cxn modelId="{DD7837CB-CD57-49B6-B131-496B2C1D6003}" type="presOf" srcId="{3356A856-0C60-4AB6-8781-4B5342E2BDEF}" destId="{D962FFDE-4194-4B1D-B995-E4C49F78A69A}" srcOrd="0" destOrd="0" presId="urn:microsoft.com/office/officeart/2005/8/layout/radial6"/>
    <dgm:cxn modelId="{AD5CE746-3892-4B00-BCBC-C1EEB6F176EF}" type="presOf" srcId="{9FA2D427-5A41-41DD-ABB6-FE63335F105E}" destId="{E9B6C4C3-25AC-4003-AA5D-35A6DA72E86F}" srcOrd="0" destOrd="0" presId="urn:microsoft.com/office/officeart/2005/8/layout/radial6"/>
    <dgm:cxn modelId="{E7A6F6B7-3794-4C7F-B5CB-38DC6EEC8BFC}" type="presOf" srcId="{223DD8FB-AE89-4DA6-894F-9A74F0375801}" destId="{FC07A4AA-2789-419D-961B-1EE5522AEFD9}" srcOrd="0" destOrd="0" presId="urn:microsoft.com/office/officeart/2005/8/layout/radial6"/>
    <dgm:cxn modelId="{C8A1AA3E-52CF-4D78-ADFD-6DA19C1BB539}" type="presOf" srcId="{BCCD79B2-4707-4EEE-B681-F6F8BD23EE48}" destId="{9CBEA9FD-099F-4BE1-A911-1EC6310113F6}" srcOrd="0" destOrd="0" presId="urn:microsoft.com/office/officeart/2005/8/layout/radial6"/>
    <dgm:cxn modelId="{90D761C8-C070-465B-814C-954D2FC96A77}" srcId="{532298E0-B45D-4BC4-A196-60A4621EDFA9}" destId="{B9FDA652-B772-45A8-ADE8-318440C595D5}" srcOrd="0" destOrd="0" parTransId="{3387E737-0001-4889-8564-62841978BE31}" sibTransId="{28E7BE27-727E-41AA-8F08-FDBBA0282078}"/>
    <dgm:cxn modelId="{F72C384F-9C8E-44D9-8175-A4DDD77A6608}" type="presOf" srcId="{78B42F45-9F22-4FF5-BB71-4457EE45759C}" destId="{D536B90B-09F7-4962-8166-FF9E2F69533B}" srcOrd="0" destOrd="0" presId="urn:microsoft.com/office/officeart/2005/8/layout/radial6"/>
    <dgm:cxn modelId="{32BD3D29-9E07-4FA2-9900-C38342A4EECF}" srcId="{B9FDA652-B772-45A8-ADE8-318440C595D5}" destId="{3D4D373B-454E-486E-8C34-B1C204857334}" srcOrd="0" destOrd="0" parTransId="{7CD4B781-A8B2-45E0-9CB0-29ABE6B7C9B1}" sibTransId="{5E42BC50-9A93-4639-8719-357A9CDD2179}"/>
    <dgm:cxn modelId="{7289531F-D7F0-451D-B8A3-EF0068059BE5}" type="presOf" srcId="{3D4D373B-454E-486E-8C34-B1C204857334}" destId="{6F930C5A-554B-4482-87B1-A898D8C1DF01}" srcOrd="0" destOrd="0" presId="urn:microsoft.com/office/officeart/2005/8/layout/radial6"/>
    <dgm:cxn modelId="{FDE3138C-CC5C-406F-986A-AE6280D1EF59}" type="presOf" srcId="{46415872-5B33-4CDC-B2E2-AC7951129173}" destId="{4CFAA5B6-13BE-41C1-92EB-C13EEAEC3F4E}" srcOrd="0" destOrd="0" presId="urn:microsoft.com/office/officeart/2005/8/layout/radial6"/>
    <dgm:cxn modelId="{4ADDD313-3F29-44AE-8B39-A4FB0DEEEAB2}" type="presOf" srcId="{04A3E9DB-459D-4CD8-8023-E46C59172C60}" destId="{B39E15E3-8353-415B-8696-020C3853C214}" srcOrd="0" destOrd="0" presId="urn:microsoft.com/office/officeart/2005/8/layout/radial6"/>
    <dgm:cxn modelId="{0B2D4BD0-837A-4132-9BFB-434BAB2C78DF}" srcId="{B9FDA652-B772-45A8-ADE8-318440C595D5}" destId="{0E807941-10B4-4810-BCC5-8D44A42EBF2A}" srcOrd="3" destOrd="0" parTransId="{BB3C0645-0994-4DA5-B643-66C1641613EF}" sibTransId="{46415872-5B33-4CDC-B2E2-AC7951129173}"/>
    <dgm:cxn modelId="{8905BC64-A981-419B-A171-071B35F5043C}" type="presOf" srcId="{B9FDA652-B772-45A8-ADE8-318440C595D5}" destId="{B9433C0C-AD05-4568-B5DE-D5039BA6338E}" srcOrd="0" destOrd="0" presId="urn:microsoft.com/office/officeart/2005/8/layout/radial6"/>
    <dgm:cxn modelId="{8BFC4635-331F-4D43-9DBC-FDF185200EA8}" type="presOf" srcId="{71065546-E9F9-4912-A60A-B76EE6305067}" destId="{F68DFEFA-6E20-4C19-A747-828F6A122C7A}" srcOrd="0" destOrd="0" presId="urn:microsoft.com/office/officeart/2005/8/layout/radial6"/>
    <dgm:cxn modelId="{57CC7003-2ADF-48B4-A0D6-F66FBF1EBB62}" type="presOf" srcId="{0E807941-10B4-4810-BCC5-8D44A42EBF2A}" destId="{3DE197D1-6CAB-40F1-A1C1-4707775148F8}" srcOrd="0" destOrd="0" presId="urn:microsoft.com/office/officeart/2005/8/layout/radial6"/>
    <dgm:cxn modelId="{7F3976C4-D120-45F4-91C7-B3A9E205575E}" srcId="{B9FDA652-B772-45A8-ADE8-318440C595D5}" destId="{3356A856-0C60-4AB6-8781-4B5342E2BDEF}" srcOrd="1" destOrd="0" parTransId="{4AD779F4-A4A0-4E65-A756-79B06414D480}" sibTransId="{BCCD79B2-4707-4EEE-B681-F6F8BD23EE48}"/>
    <dgm:cxn modelId="{DAB7B448-3BCE-4A8F-BF07-28731FB0A96D}" srcId="{B9FDA652-B772-45A8-ADE8-318440C595D5}" destId="{04A3E9DB-459D-4CD8-8023-E46C59172C60}" srcOrd="5" destOrd="0" parTransId="{CE34280E-87F0-4221-9A2C-B3FAF5D10540}" sibTransId="{223DD8FB-AE89-4DA6-894F-9A74F0375801}"/>
    <dgm:cxn modelId="{EF38C63D-3EB3-469F-9536-BDE1094E05F9}" type="presOf" srcId="{ED0D72FF-2AAA-4939-AA55-3E9A78F15A59}" destId="{ED068570-9796-4075-821C-40EE6288E1EF}" srcOrd="0" destOrd="0" presId="urn:microsoft.com/office/officeart/2005/8/layout/radial6"/>
    <dgm:cxn modelId="{2AF731FB-1317-44E6-950A-71AF4CDD7AC4}" type="presParOf" srcId="{E3C4D8D6-AA08-492B-9387-518BDD4C15AD}" destId="{B9433C0C-AD05-4568-B5DE-D5039BA6338E}" srcOrd="0" destOrd="0" presId="urn:microsoft.com/office/officeart/2005/8/layout/radial6"/>
    <dgm:cxn modelId="{A126F648-6F05-4176-95E9-8CB383E51863}" type="presParOf" srcId="{E3C4D8D6-AA08-492B-9387-518BDD4C15AD}" destId="{6F930C5A-554B-4482-87B1-A898D8C1DF01}" srcOrd="1" destOrd="0" presId="urn:microsoft.com/office/officeart/2005/8/layout/radial6"/>
    <dgm:cxn modelId="{243DBA4A-EB2E-4B6D-A9F2-37BEBA0E0E9F}" type="presParOf" srcId="{E3C4D8D6-AA08-492B-9387-518BDD4C15AD}" destId="{F66D7021-FEAF-45FF-B09C-CFFA47487E7A}" srcOrd="2" destOrd="0" presId="urn:microsoft.com/office/officeart/2005/8/layout/radial6"/>
    <dgm:cxn modelId="{C453B728-BD39-47DC-8073-EFCB855B6806}" type="presParOf" srcId="{E3C4D8D6-AA08-492B-9387-518BDD4C15AD}" destId="{FC430D06-FC0D-4123-B1C6-00212B597218}" srcOrd="3" destOrd="0" presId="urn:microsoft.com/office/officeart/2005/8/layout/radial6"/>
    <dgm:cxn modelId="{745F21FE-1B8B-4D09-9CBC-32228D08D2FF}" type="presParOf" srcId="{E3C4D8D6-AA08-492B-9387-518BDD4C15AD}" destId="{D962FFDE-4194-4B1D-B995-E4C49F78A69A}" srcOrd="4" destOrd="0" presId="urn:microsoft.com/office/officeart/2005/8/layout/radial6"/>
    <dgm:cxn modelId="{501783AB-D1E0-4648-96A9-C1210752F2CA}" type="presParOf" srcId="{E3C4D8D6-AA08-492B-9387-518BDD4C15AD}" destId="{5A8119EB-18C2-4441-88D1-5C73791CEE2A}" srcOrd="5" destOrd="0" presId="urn:microsoft.com/office/officeart/2005/8/layout/radial6"/>
    <dgm:cxn modelId="{AE4E711D-DE3D-4B18-B301-9D9A8B1463AE}" type="presParOf" srcId="{E3C4D8D6-AA08-492B-9387-518BDD4C15AD}" destId="{9CBEA9FD-099F-4BE1-A911-1EC6310113F6}" srcOrd="6" destOrd="0" presId="urn:microsoft.com/office/officeart/2005/8/layout/radial6"/>
    <dgm:cxn modelId="{B912EC5F-C144-4D55-81F5-16711C8B4E53}" type="presParOf" srcId="{E3C4D8D6-AA08-492B-9387-518BDD4C15AD}" destId="{E9B6C4C3-25AC-4003-AA5D-35A6DA72E86F}" srcOrd="7" destOrd="0" presId="urn:microsoft.com/office/officeart/2005/8/layout/radial6"/>
    <dgm:cxn modelId="{C44594EA-CC5A-4814-B664-3338F6383427}" type="presParOf" srcId="{E3C4D8D6-AA08-492B-9387-518BDD4C15AD}" destId="{2E88C436-A5CB-41B5-BF15-D96860C3CC39}" srcOrd="8" destOrd="0" presId="urn:microsoft.com/office/officeart/2005/8/layout/radial6"/>
    <dgm:cxn modelId="{B2F49E02-9DED-4ED2-8C26-91AE3867280C}" type="presParOf" srcId="{E3C4D8D6-AA08-492B-9387-518BDD4C15AD}" destId="{ED068570-9796-4075-821C-40EE6288E1EF}" srcOrd="9" destOrd="0" presId="urn:microsoft.com/office/officeart/2005/8/layout/radial6"/>
    <dgm:cxn modelId="{9CAD35B7-F5CD-4BAE-9BE7-5DB5B41576E7}" type="presParOf" srcId="{E3C4D8D6-AA08-492B-9387-518BDD4C15AD}" destId="{3DE197D1-6CAB-40F1-A1C1-4707775148F8}" srcOrd="10" destOrd="0" presId="urn:microsoft.com/office/officeart/2005/8/layout/radial6"/>
    <dgm:cxn modelId="{934B3744-ECCB-4F02-91CF-7053659EA425}" type="presParOf" srcId="{E3C4D8D6-AA08-492B-9387-518BDD4C15AD}" destId="{337D2CD4-FDA3-4924-BB3C-75AB28C466A7}" srcOrd="11" destOrd="0" presId="urn:microsoft.com/office/officeart/2005/8/layout/radial6"/>
    <dgm:cxn modelId="{20FA529A-CAF8-4CF9-9984-D1B5A8CB9659}" type="presParOf" srcId="{E3C4D8D6-AA08-492B-9387-518BDD4C15AD}" destId="{4CFAA5B6-13BE-41C1-92EB-C13EEAEC3F4E}" srcOrd="12" destOrd="0" presId="urn:microsoft.com/office/officeart/2005/8/layout/radial6"/>
    <dgm:cxn modelId="{F2CE8014-F137-416D-9025-CB2F6E345A3B}" type="presParOf" srcId="{E3C4D8D6-AA08-492B-9387-518BDD4C15AD}" destId="{D536B90B-09F7-4962-8166-FF9E2F69533B}" srcOrd="13" destOrd="0" presId="urn:microsoft.com/office/officeart/2005/8/layout/radial6"/>
    <dgm:cxn modelId="{217DA7EA-CFDE-4E09-9558-A2104C1C3C71}" type="presParOf" srcId="{E3C4D8D6-AA08-492B-9387-518BDD4C15AD}" destId="{FAD43776-9B63-44B5-B1FD-ED80C729B3C9}" srcOrd="14" destOrd="0" presId="urn:microsoft.com/office/officeart/2005/8/layout/radial6"/>
    <dgm:cxn modelId="{D16BF2C5-B4E0-481A-B2B0-ABD8099878A9}" type="presParOf" srcId="{E3C4D8D6-AA08-492B-9387-518BDD4C15AD}" destId="{F68DFEFA-6E20-4C19-A747-828F6A122C7A}" srcOrd="15" destOrd="0" presId="urn:microsoft.com/office/officeart/2005/8/layout/radial6"/>
    <dgm:cxn modelId="{17DA526E-B7EC-4B4D-9023-C74DB9BD2D40}" type="presParOf" srcId="{E3C4D8D6-AA08-492B-9387-518BDD4C15AD}" destId="{B39E15E3-8353-415B-8696-020C3853C214}" srcOrd="16" destOrd="0" presId="urn:microsoft.com/office/officeart/2005/8/layout/radial6"/>
    <dgm:cxn modelId="{7FCF20AF-B5AB-4B6B-BE9E-E7987DE6E543}" type="presParOf" srcId="{E3C4D8D6-AA08-492B-9387-518BDD4C15AD}" destId="{6529C7CD-AE21-4549-AD90-DF3156D50099}" srcOrd="17" destOrd="0" presId="urn:microsoft.com/office/officeart/2005/8/layout/radial6"/>
    <dgm:cxn modelId="{C9D6FA0C-A641-4215-ACF0-344B20A843C2}" type="presParOf" srcId="{E3C4D8D6-AA08-492B-9387-518BDD4C15AD}" destId="{FC07A4AA-2789-419D-961B-1EE5522AEFD9}" srcOrd="18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E7BC9CEE-6D0C-4239-BCDF-5C5D2267C0FD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90FD9DE-C062-478A-A112-E80801493B59}">
      <dgm:prSet phldrT="[Text]"/>
      <dgm:spPr/>
      <dgm:t>
        <a:bodyPr/>
        <a:lstStyle/>
        <a:p>
          <a:r>
            <a:rPr lang="en-US" dirty="0" smtClean="0"/>
            <a:t>Business literacy</a:t>
          </a:r>
          <a:endParaRPr lang="en-US" dirty="0"/>
        </a:p>
      </dgm:t>
    </dgm:pt>
    <dgm:pt modelId="{AB55692C-55A3-48EE-9631-22C4FF8A7BE3}" type="parTrans" cxnId="{48850B25-127A-4643-A6ED-70E793A595A5}">
      <dgm:prSet/>
      <dgm:spPr/>
      <dgm:t>
        <a:bodyPr/>
        <a:lstStyle/>
        <a:p>
          <a:endParaRPr lang="en-US"/>
        </a:p>
      </dgm:t>
    </dgm:pt>
    <dgm:pt modelId="{50CAE607-D60E-4EE5-81CA-9BFE8FC667DE}" type="sibTrans" cxnId="{48850B25-127A-4643-A6ED-70E793A595A5}">
      <dgm:prSet/>
      <dgm:spPr/>
      <dgm:t>
        <a:bodyPr/>
        <a:lstStyle/>
        <a:p>
          <a:endParaRPr lang="en-US"/>
        </a:p>
      </dgm:t>
    </dgm:pt>
    <dgm:pt modelId="{7FD8158F-3AD1-4AC8-9996-B770471E1EEB}">
      <dgm:prSet phldrT="[Text]" custT="1"/>
      <dgm:spPr/>
      <dgm:t>
        <a:bodyPr/>
        <a:lstStyle/>
        <a:p>
          <a:r>
            <a:rPr lang="en-US" sz="2400" dirty="0" smtClean="0"/>
            <a:t>Accounting</a:t>
          </a:r>
          <a:endParaRPr lang="en-US" sz="2400" dirty="0"/>
        </a:p>
      </dgm:t>
    </dgm:pt>
    <dgm:pt modelId="{D0047EDE-55FB-45B3-A9BF-F5C2C937BC3B}" type="parTrans" cxnId="{EE5C0628-7E1C-4C4A-95A5-14C389C2B1CE}">
      <dgm:prSet/>
      <dgm:spPr/>
      <dgm:t>
        <a:bodyPr/>
        <a:lstStyle/>
        <a:p>
          <a:endParaRPr lang="en-US"/>
        </a:p>
      </dgm:t>
    </dgm:pt>
    <dgm:pt modelId="{42697150-5BD4-4CE6-8A99-9DA3E3E85020}" type="sibTrans" cxnId="{EE5C0628-7E1C-4C4A-95A5-14C389C2B1CE}">
      <dgm:prSet/>
      <dgm:spPr/>
      <dgm:t>
        <a:bodyPr/>
        <a:lstStyle/>
        <a:p>
          <a:endParaRPr lang="en-US"/>
        </a:p>
      </dgm:t>
    </dgm:pt>
    <dgm:pt modelId="{C79144AF-51CC-461C-AEA1-2158B2F9ACDD}">
      <dgm:prSet phldrT="[Text]" custT="1"/>
      <dgm:spPr/>
      <dgm:t>
        <a:bodyPr/>
        <a:lstStyle/>
        <a:p>
          <a:r>
            <a:rPr lang="en-US" sz="2400" dirty="0" smtClean="0"/>
            <a:t>Finance</a:t>
          </a:r>
          <a:endParaRPr lang="en-US" sz="2400" dirty="0"/>
        </a:p>
      </dgm:t>
    </dgm:pt>
    <dgm:pt modelId="{5FAFCC48-759B-4BDE-A9AA-ED33B55BD53F}" type="parTrans" cxnId="{861604B4-32B8-4F12-BBF5-44FA1D361903}">
      <dgm:prSet/>
      <dgm:spPr/>
      <dgm:t>
        <a:bodyPr/>
        <a:lstStyle/>
        <a:p>
          <a:endParaRPr lang="en-US"/>
        </a:p>
      </dgm:t>
    </dgm:pt>
    <dgm:pt modelId="{C3AE2F19-F35B-4921-B8C0-93D03EAC3B08}" type="sibTrans" cxnId="{861604B4-32B8-4F12-BBF5-44FA1D361903}">
      <dgm:prSet/>
      <dgm:spPr/>
      <dgm:t>
        <a:bodyPr/>
        <a:lstStyle/>
        <a:p>
          <a:endParaRPr lang="en-US"/>
        </a:p>
      </dgm:t>
    </dgm:pt>
    <dgm:pt modelId="{B45F2A4D-D4AE-4B74-882C-9D5DF2B98393}">
      <dgm:prSet phldrT="[Text]"/>
      <dgm:spPr/>
      <dgm:t>
        <a:bodyPr/>
        <a:lstStyle/>
        <a:p>
          <a:r>
            <a:rPr lang="en-US" dirty="0" smtClean="0"/>
            <a:t>Digital literacy</a:t>
          </a:r>
          <a:endParaRPr lang="en-US" dirty="0"/>
        </a:p>
      </dgm:t>
    </dgm:pt>
    <dgm:pt modelId="{39AE57AA-41C7-4D70-A8AE-3461FA8326AD}" type="parTrans" cxnId="{06E0A5A9-03EE-4734-80C7-933CC28E6398}">
      <dgm:prSet/>
      <dgm:spPr/>
      <dgm:t>
        <a:bodyPr/>
        <a:lstStyle/>
        <a:p>
          <a:endParaRPr lang="en-US"/>
        </a:p>
      </dgm:t>
    </dgm:pt>
    <dgm:pt modelId="{D2038DC4-2963-4256-9A79-A22FB4621EF2}" type="sibTrans" cxnId="{06E0A5A9-03EE-4734-80C7-933CC28E6398}">
      <dgm:prSet/>
      <dgm:spPr/>
      <dgm:t>
        <a:bodyPr/>
        <a:lstStyle/>
        <a:p>
          <a:endParaRPr lang="en-US"/>
        </a:p>
      </dgm:t>
    </dgm:pt>
    <dgm:pt modelId="{B6C0D600-3878-4F38-8C30-1CC0E8473871}">
      <dgm:prSet phldrT="[Text]" custT="1"/>
      <dgm:spPr/>
      <dgm:t>
        <a:bodyPr/>
        <a:lstStyle/>
        <a:p>
          <a:r>
            <a:rPr lang="en-US" sz="2400" dirty="0" smtClean="0"/>
            <a:t>Computer skills</a:t>
          </a:r>
          <a:endParaRPr lang="en-US" sz="2400" dirty="0"/>
        </a:p>
      </dgm:t>
    </dgm:pt>
    <dgm:pt modelId="{C603EBC2-5791-4683-AD40-55B013F246E8}" type="parTrans" cxnId="{130EA940-19B3-4CD8-B58C-182CB36DE71B}">
      <dgm:prSet/>
      <dgm:spPr/>
      <dgm:t>
        <a:bodyPr/>
        <a:lstStyle/>
        <a:p>
          <a:endParaRPr lang="en-US"/>
        </a:p>
      </dgm:t>
    </dgm:pt>
    <dgm:pt modelId="{1B38D859-D9A2-4EF0-92F3-77034D8FF38A}" type="sibTrans" cxnId="{130EA940-19B3-4CD8-B58C-182CB36DE71B}">
      <dgm:prSet/>
      <dgm:spPr/>
      <dgm:t>
        <a:bodyPr/>
        <a:lstStyle/>
        <a:p>
          <a:endParaRPr lang="en-US"/>
        </a:p>
      </dgm:t>
    </dgm:pt>
    <dgm:pt modelId="{F657838D-FE98-4A7C-AC4C-AAB7F049D7F6}">
      <dgm:prSet phldrT="[Text]"/>
      <dgm:spPr/>
      <dgm:t>
        <a:bodyPr/>
        <a:lstStyle/>
        <a:p>
          <a:r>
            <a:rPr lang="en-US" dirty="0" smtClean="0"/>
            <a:t>Leadership and management skills</a:t>
          </a:r>
          <a:endParaRPr lang="en-US" b="1" dirty="0"/>
        </a:p>
      </dgm:t>
    </dgm:pt>
    <dgm:pt modelId="{516262A3-759B-43C8-A60C-AEEC7BEDE12B}" type="parTrans" cxnId="{D1E7AC24-F02D-4CC6-B7BC-08FB77361942}">
      <dgm:prSet/>
      <dgm:spPr/>
      <dgm:t>
        <a:bodyPr/>
        <a:lstStyle/>
        <a:p>
          <a:endParaRPr lang="en-US"/>
        </a:p>
      </dgm:t>
    </dgm:pt>
    <dgm:pt modelId="{62BE06EF-F39D-4043-9523-9DC1CE5CCA9C}" type="sibTrans" cxnId="{D1E7AC24-F02D-4CC6-B7BC-08FB77361942}">
      <dgm:prSet/>
      <dgm:spPr/>
      <dgm:t>
        <a:bodyPr/>
        <a:lstStyle/>
        <a:p>
          <a:endParaRPr lang="en-US"/>
        </a:p>
      </dgm:t>
    </dgm:pt>
    <dgm:pt modelId="{2BD094B0-4847-4771-B7E8-6F51A99A83FB}">
      <dgm:prSet phldrT="[Text]"/>
      <dgm:spPr/>
      <dgm:t>
        <a:bodyPr/>
        <a:lstStyle/>
        <a:p>
          <a:r>
            <a:rPr lang="en-US" dirty="0" smtClean="0"/>
            <a:t>Controlling</a:t>
          </a:r>
          <a:endParaRPr lang="en-US" dirty="0"/>
        </a:p>
      </dgm:t>
    </dgm:pt>
    <dgm:pt modelId="{5889ADF3-1729-4A11-880B-D8A75EC0FAD2}" type="parTrans" cxnId="{8233543E-23C6-49AA-8944-A7CD4A1BC679}">
      <dgm:prSet/>
      <dgm:spPr/>
      <dgm:t>
        <a:bodyPr/>
        <a:lstStyle/>
        <a:p>
          <a:endParaRPr lang="en-US"/>
        </a:p>
      </dgm:t>
    </dgm:pt>
    <dgm:pt modelId="{A47650BC-1F6D-4FD6-A5D5-69E3EBD47907}" type="sibTrans" cxnId="{8233543E-23C6-49AA-8944-A7CD4A1BC679}">
      <dgm:prSet/>
      <dgm:spPr/>
      <dgm:t>
        <a:bodyPr/>
        <a:lstStyle/>
        <a:p>
          <a:endParaRPr lang="en-US"/>
        </a:p>
      </dgm:t>
    </dgm:pt>
    <dgm:pt modelId="{37FC9010-2576-41BB-BEC7-FB844CEC7E4D}">
      <dgm:prSet phldrT="[Text]"/>
      <dgm:spPr/>
      <dgm:t>
        <a:bodyPr/>
        <a:lstStyle/>
        <a:p>
          <a:r>
            <a:rPr lang="en-US" dirty="0" smtClean="0"/>
            <a:t>Time management</a:t>
          </a:r>
          <a:endParaRPr lang="en-US" dirty="0"/>
        </a:p>
      </dgm:t>
    </dgm:pt>
    <dgm:pt modelId="{3B9A7CAE-FB63-4592-B988-A64E92557AD6}" type="parTrans" cxnId="{1A5B786F-D7DD-4372-860C-952C21E621FF}">
      <dgm:prSet/>
      <dgm:spPr/>
      <dgm:t>
        <a:bodyPr/>
        <a:lstStyle/>
        <a:p>
          <a:endParaRPr lang="en-US"/>
        </a:p>
      </dgm:t>
    </dgm:pt>
    <dgm:pt modelId="{9AC24F2A-128C-4A1D-92EA-CDE546C00BC1}" type="sibTrans" cxnId="{1A5B786F-D7DD-4372-860C-952C21E621FF}">
      <dgm:prSet/>
      <dgm:spPr/>
      <dgm:t>
        <a:bodyPr/>
        <a:lstStyle/>
        <a:p>
          <a:endParaRPr lang="en-US"/>
        </a:p>
      </dgm:t>
    </dgm:pt>
    <dgm:pt modelId="{23218566-2119-4F00-A224-646AE73ACB2F}">
      <dgm:prSet custT="1"/>
      <dgm:spPr/>
      <dgm:t>
        <a:bodyPr/>
        <a:lstStyle/>
        <a:p>
          <a:r>
            <a:rPr lang="en-US" sz="2400" dirty="0" smtClean="0"/>
            <a:t>Business</a:t>
          </a:r>
          <a:endParaRPr lang="en-US" sz="2400" dirty="0"/>
        </a:p>
      </dgm:t>
    </dgm:pt>
    <dgm:pt modelId="{06869381-93E2-4F8F-B936-8805646FFC1F}" type="parTrans" cxnId="{58DD3C12-CABF-4FA6-AB0E-87959D2FB004}">
      <dgm:prSet/>
      <dgm:spPr/>
      <dgm:t>
        <a:bodyPr/>
        <a:lstStyle/>
        <a:p>
          <a:endParaRPr lang="en-US"/>
        </a:p>
      </dgm:t>
    </dgm:pt>
    <dgm:pt modelId="{408428D2-042F-47FE-A35F-283E831755B6}" type="sibTrans" cxnId="{58DD3C12-CABF-4FA6-AB0E-87959D2FB004}">
      <dgm:prSet/>
      <dgm:spPr/>
      <dgm:t>
        <a:bodyPr/>
        <a:lstStyle/>
        <a:p>
          <a:endParaRPr lang="en-US"/>
        </a:p>
      </dgm:t>
    </dgm:pt>
    <dgm:pt modelId="{A6961969-6B71-4F39-90BD-BF4B4CA0747A}">
      <dgm:prSet custT="1"/>
      <dgm:spPr/>
      <dgm:t>
        <a:bodyPr/>
        <a:lstStyle/>
        <a:p>
          <a:r>
            <a:rPr lang="en-US" sz="2400" smtClean="0"/>
            <a:t>Economics</a:t>
          </a:r>
          <a:endParaRPr lang="en-US" sz="2400"/>
        </a:p>
      </dgm:t>
    </dgm:pt>
    <dgm:pt modelId="{B7398621-CBBB-43A0-B9A2-B5D9EB060E0E}" type="parTrans" cxnId="{85C231CA-2AC8-40B7-AB3E-B8D2CD718B1E}">
      <dgm:prSet/>
      <dgm:spPr/>
      <dgm:t>
        <a:bodyPr/>
        <a:lstStyle/>
        <a:p>
          <a:endParaRPr lang="en-US"/>
        </a:p>
      </dgm:t>
    </dgm:pt>
    <dgm:pt modelId="{64E899E7-1758-4134-A59F-01108B1C5048}" type="sibTrans" cxnId="{85C231CA-2AC8-40B7-AB3E-B8D2CD718B1E}">
      <dgm:prSet/>
      <dgm:spPr/>
      <dgm:t>
        <a:bodyPr/>
        <a:lstStyle/>
        <a:p>
          <a:endParaRPr lang="en-US"/>
        </a:p>
      </dgm:t>
    </dgm:pt>
    <dgm:pt modelId="{E1983D3D-5A5D-496A-AE93-8DDA164D0B01}">
      <dgm:prSet custT="1"/>
      <dgm:spPr/>
      <dgm:t>
        <a:bodyPr/>
        <a:lstStyle/>
        <a:p>
          <a:r>
            <a:rPr lang="en-US" sz="2400" smtClean="0"/>
            <a:t>Marketing</a:t>
          </a:r>
          <a:endParaRPr lang="en-US" sz="2400"/>
        </a:p>
      </dgm:t>
    </dgm:pt>
    <dgm:pt modelId="{CA570501-6280-4080-B313-45BCBCD8437D}" type="parTrans" cxnId="{2072635B-4686-4198-9F09-72B0F56282DD}">
      <dgm:prSet/>
      <dgm:spPr/>
      <dgm:t>
        <a:bodyPr/>
        <a:lstStyle/>
        <a:p>
          <a:endParaRPr lang="en-US"/>
        </a:p>
      </dgm:t>
    </dgm:pt>
    <dgm:pt modelId="{7F760D64-136C-440B-93AF-81C50FF7BFBC}" type="sibTrans" cxnId="{2072635B-4686-4198-9F09-72B0F56282DD}">
      <dgm:prSet/>
      <dgm:spPr/>
      <dgm:t>
        <a:bodyPr/>
        <a:lstStyle/>
        <a:p>
          <a:endParaRPr lang="en-US"/>
        </a:p>
      </dgm:t>
    </dgm:pt>
    <dgm:pt modelId="{338B814A-19AB-4AB1-89F3-5E06C365421B}">
      <dgm:prSet/>
      <dgm:spPr/>
      <dgm:t>
        <a:bodyPr/>
        <a:lstStyle/>
        <a:p>
          <a:r>
            <a:rPr lang="en-US" smtClean="0"/>
            <a:t>Decision making</a:t>
          </a:r>
          <a:endParaRPr lang="en-US"/>
        </a:p>
      </dgm:t>
    </dgm:pt>
    <dgm:pt modelId="{6CDDEA1F-05E5-47A8-B08B-433CD8F1D3E3}" type="parTrans" cxnId="{4ACF8BBC-4C53-4CA5-9E2A-7848B2442AD9}">
      <dgm:prSet/>
      <dgm:spPr/>
      <dgm:t>
        <a:bodyPr/>
        <a:lstStyle/>
        <a:p>
          <a:endParaRPr lang="en-US"/>
        </a:p>
      </dgm:t>
    </dgm:pt>
    <dgm:pt modelId="{36FC4334-230A-4C48-B0B8-E13D3ACDD005}" type="sibTrans" cxnId="{4ACF8BBC-4C53-4CA5-9E2A-7848B2442AD9}">
      <dgm:prSet/>
      <dgm:spPr/>
      <dgm:t>
        <a:bodyPr/>
        <a:lstStyle/>
        <a:p>
          <a:endParaRPr lang="en-US"/>
        </a:p>
      </dgm:t>
    </dgm:pt>
    <dgm:pt modelId="{627D0888-F64C-499F-A695-6A8650121A9E}">
      <dgm:prSet/>
      <dgm:spPr/>
      <dgm:t>
        <a:bodyPr/>
        <a:lstStyle/>
        <a:p>
          <a:r>
            <a:rPr lang="en-US" dirty="0" smtClean="0"/>
            <a:t>Delegation</a:t>
          </a:r>
          <a:endParaRPr lang="en-US" dirty="0"/>
        </a:p>
      </dgm:t>
    </dgm:pt>
    <dgm:pt modelId="{96167589-FEAF-4BD5-8835-E4649D975BDC}" type="parTrans" cxnId="{1A46A157-9B87-452D-B4DC-EB57B94350C5}">
      <dgm:prSet/>
      <dgm:spPr/>
      <dgm:t>
        <a:bodyPr/>
        <a:lstStyle/>
        <a:p>
          <a:endParaRPr lang="en-US"/>
        </a:p>
      </dgm:t>
    </dgm:pt>
    <dgm:pt modelId="{56453AE4-FAD3-419A-9656-99BD6B5E669D}" type="sibTrans" cxnId="{1A46A157-9B87-452D-B4DC-EB57B94350C5}">
      <dgm:prSet/>
      <dgm:spPr/>
      <dgm:t>
        <a:bodyPr/>
        <a:lstStyle/>
        <a:p>
          <a:endParaRPr lang="en-US"/>
        </a:p>
      </dgm:t>
    </dgm:pt>
    <dgm:pt modelId="{2876D3B2-5070-456F-B968-EFB62F87AB8C}">
      <dgm:prSet/>
      <dgm:spPr/>
      <dgm:t>
        <a:bodyPr/>
        <a:lstStyle/>
        <a:p>
          <a:r>
            <a:rPr lang="en-US" smtClean="0"/>
            <a:t>Leadership</a:t>
          </a:r>
          <a:endParaRPr lang="en-US"/>
        </a:p>
      </dgm:t>
    </dgm:pt>
    <dgm:pt modelId="{134B9E1F-2167-42DF-B063-8C0E93755A2E}" type="parTrans" cxnId="{49E52E46-95A3-4F6D-9C4D-BCB5ABB92171}">
      <dgm:prSet/>
      <dgm:spPr/>
      <dgm:t>
        <a:bodyPr/>
        <a:lstStyle/>
        <a:p>
          <a:endParaRPr lang="en-US"/>
        </a:p>
      </dgm:t>
    </dgm:pt>
    <dgm:pt modelId="{B4A6C29E-26B0-448D-8C6C-DA55D8B7A497}" type="sibTrans" cxnId="{49E52E46-95A3-4F6D-9C4D-BCB5ABB92171}">
      <dgm:prSet/>
      <dgm:spPr/>
      <dgm:t>
        <a:bodyPr/>
        <a:lstStyle/>
        <a:p>
          <a:endParaRPr lang="en-US"/>
        </a:p>
      </dgm:t>
    </dgm:pt>
    <dgm:pt modelId="{8DCEA7D6-C389-49D7-A21C-1610F2887483}">
      <dgm:prSet/>
      <dgm:spPr/>
      <dgm:t>
        <a:bodyPr/>
        <a:lstStyle/>
        <a:p>
          <a:r>
            <a:rPr lang="en-US" smtClean="0"/>
            <a:t>Management</a:t>
          </a:r>
          <a:endParaRPr lang="en-US"/>
        </a:p>
      </dgm:t>
    </dgm:pt>
    <dgm:pt modelId="{7400A452-AC02-4793-BC23-9134EB3AAEC8}" type="parTrans" cxnId="{25FAFD3E-A29B-4920-AD38-E9CB112B6BEC}">
      <dgm:prSet/>
      <dgm:spPr/>
      <dgm:t>
        <a:bodyPr/>
        <a:lstStyle/>
        <a:p>
          <a:endParaRPr lang="en-US"/>
        </a:p>
      </dgm:t>
    </dgm:pt>
    <dgm:pt modelId="{1EBF83AD-2B70-4D6F-8BF1-05CD2C9A0EB9}" type="sibTrans" cxnId="{25FAFD3E-A29B-4920-AD38-E9CB112B6BEC}">
      <dgm:prSet/>
      <dgm:spPr/>
      <dgm:t>
        <a:bodyPr/>
        <a:lstStyle/>
        <a:p>
          <a:endParaRPr lang="en-US"/>
        </a:p>
      </dgm:t>
    </dgm:pt>
    <dgm:pt modelId="{10617E16-9D65-49F7-8F86-701AD6A3303E}">
      <dgm:prSet/>
      <dgm:spPr/>
      <dgm:t>
        <a:bodyPr/>
        <a:lstStyle/>
        <a:p>
          <a:r>
            <a:rPr lang="en-US" smtClean="0"/>
            <a:t>Motivation</a:t>
          </a:r>
          <a:endParaRPr lang="en-US"/>
        </a:p>
      </dgm:t>
    </dgm:pt>
    <dgm:pt modelId="{5422C764-BBDC-4A82-A6A2-41C5964A9B71}" type="parTrans" cxnId="{61B4664B-AE47-4672-BB34-FB24E7FE6E0B}">
      <dgm:prSet/>
      <dgm:spPr/>
      <dgm:t>
        <a:bodyPr/>
        <a:lstStyle/>
        <a:p>
          <a:endParaRPr lang="en-US"/>
        </a:p>
      </dgm:t>
    </dgm:pt>
    <dgm:pt modelId="{DACEC936-376C-4C85-9F15-93397AD668A6}" type="sibTrans" cxnId="{61B4664B-AE47-4672-BB34-FB24E7FE6E0B}">
      <dgm:prSet/>
      <dgm:spPr/>
      <dgm:t>
        <a:bodyPr/>
        <a:lstStyle/>
        <a:p>
          <a:endParaRPr lang="en-US"/>
        </a:p>
      </dgm:t>
    </dgm:pt>
    <dgm:pt modelId="{F713FB30-BC05-4874-93B8-FB1F018C2318}">
      <dgm:prSet/>
      <dgm:spPr/>
      <dgm:t>
        <a:bodyPr/>
        <a:lstStyle/>
        <a:p>
          <a:r>
            <a:rPr lang="en-US" smtClean="0"/>
            <a:t>Organizing</a:t>
          </a:r>
          <a:endParaRPr lang="en-US"/>
        </a:p>
      </dgm:t>
    </dgm:pt>
    <dgm:pt modelId="{23EF7CDD-0AFA-4CB1-8472-AD642EDF055A}" type="parTrans" cxnId="{C78DF0B6-C64B-45C9-B4C4-128C7420F80B}">
      <dgm:prSet/>
      <dgm:spPr/>
      <dgm:t>
        <a:bodyPr/>
        <a:lstStyle/>
        <a:p>
          <a:endParaRPr lang="en-US"/>
        </a:p>
      </dgm:t>
    </dgm:pt>
    <dgm:pt modelId="{0C576F21-BFA9-4E04-A384-9C0794755C46}" type="sibTrans" cxnId="{C78DF0B6-C64B-45C9-B4C4-128C7420F80B}">
      <dgm:prSet/>
      <dgm:spPr/>
      <dgm:t>
        <a:bodyPr/>
        <a:lstStyle/>
        <a:p>
          <a:endParaRPr lang="en-US"/>
        </a:p>
      </dgm:t>
    </dgm:pt>
    <dgm:pt modelId="{29E1EA37-D2AB-4ECF-8A91-0F110E5F62F8}">
      <dgm:prSet/>
      <dgm:spPr/>
      <dgm:t>
        <a:bodyPr/>
        <a:lstStyle/>
        <a:p>
          <a:r>
            <a:rPr lang="en-US" smtClean="0"/>
            <a:t>Planning</a:t>
          </a:r>
          <a:endParaRPr lang="en-US"/>
        </a:p>
      </dgm:t>
    </dgm:pt>
    <dgm:pt modelId="{474B7BC9-89D2-43B6-82A6-2617ED6709C6}" type="parTrans" cxnId="{17C278DF-3D7C-47E9-AA25-796F056A234D}">
      <dgm:prSet/>
      <dgm:spPr/>
      <dgm:t>
        <a:bodyPr/>
        <a:lstStyle/>
        <a:p>
          <a:endParaRPr lang="en-US"/>
        </a:p>
      </dgm:t>
    </dgm:pt>
    <dgm:pt modelId="{7276B10D-C1D7-4E31-A959-58F404F32B0D}" type="sibTrans" cxnId="{17C278DF-3D7C-47E9-AA25-796F056A234D}">
      <dgm:prSet/>
      <dgm:spPr/>
      <dgm:t>
        <a:bodyPr/>
        <a:lstStyle/>
        <a:p>
          <a:endParaRPr lang="en-US"/>
        </a:p>
      </dgm:t>
    </dgm:pt>
    <dgm:pt modelId="{51C435B0-0F52-4F6D-84BF-DBD43F01CE0F}" type="pres">
      <dgm:prSet presAssocID="{E7BC9CEE-6D0C-4239-BCDF-5C5D2267C0FD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1FF8F28-E404-4C91-8830-6FF6E237CD5A}" type="pres">
      <dgm:prSet presAssocID="{290FD9DE-C062-478A-A112-E80801493B59}" presName="compNode" presStyleCnt="0"/>
      <dgm:spPr/>
    </dgm:pt>
    <dgm:pt modelId="{4353CC28-BA95-420A-A1F5-9022AC3C48E8}" type="pres">
      <dgm:prSet presAssocID="{290FD9DE-C062-478A-A112-E80801493B59}" presName="aNode" presStyleLbl="bgShp" presStyleIdx="0" presStyleCnt="3"/>
      <dgm:spPr/>
      <dgm:t>
        <a:bodyPr/>
        <a:lstStyle/>
        <a:p>
          <a:endParaRPr lang="en-US"/>
        </a:p>
      </dgm:t>
    </dgm:pt>
    <dgm:pt modelId="{1BAA4FFD-5BB9-43EF-86F6-F82432641F22}" type="pres">
      <dgm:prSet presAssocID="{290FD9DE-C062-478A-A112-E80801493B59}" presName="textNode" presStyleLbl="bgShp" presStyleIdx="0" presStyleCnt="3"/>
      <dgm:spPr/>
      <dgm:t>
        <a:bodyPr/>
        <a:lstStyle/>
        <a:p>
          <a:endParaRPr lang="en-US"/>
        </a:p>
      </dgm:t>
    </dgm:pt>
    <dgm:pt modelId="{92D0FD91-0DD4-4542-BCDC-DF605416F60D}" type="pres">
      <dgm:prSet presAssocID="{290FD9DE-C062-478A-A112-E80801493B59}" presName="compChildNode" presStyleCnt="0"/>
      <dgm:spPr/>
    </dgm:pt>
    <dgm:pt modelId="{C736A943-2CC1-427F-882A-BB2E25E8C86B}" type="pres">
      <dgm:prSet presAssocID="{290FD9DE-C062-478A-A112-E80801493B59}" presName="theInnerList" presStyleCnt="0"/>
      <dgm:spPr/>
    </dgm:pt>
    <dgm:pt modelId="{64533FE3-B904-4A52-AA8B-DF9B15F73AE4}" type="pres">
      <dgm:prSet presAssocID="{7FD8158F-3AD1-4AC8-9996-B770471E1EEB}" presName="childNode" presStyleLbl="node1" presStyleIdx="0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ECC78C1-A92D-4ED1-9C25-955F5864250F}" type="pres">
      <dgm:prSet presAssocID="{7FD8158F-3AD1-4AC8-9996-B770471E1EEB}" presName="aSpace2" presStyleCnt="0"/>
      <dgm:spPr/>
    </dgm:pt>
    <dgm:pt modelId="{B699B607-23C2-4713-9684-BC95FDB3F32D}" type="pres">
      <dgm:prSet presAssocID="{23218566-2119-4F00-A224-646AE73ACB2F}" presName="childNode" presStyleLbl="node1" presStyleIdx="1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2DCBF1-B6CA-40A5-808B-636A9F58BDBC}" type="pres">
      <dgm:prSet presAssocID="{23218566-2119-4F00-A224-646AE73ACB2F}" presName="aSpace2" presStyleCnt="0"/>
      <dgm:spPr/>
    </dgm:pt>
    <dgm:pt modelId="{EAA39311-6FC7-44B8-A2D1-91F9D6C4BE2A}" type="pres">
      <dgm:prSet presAssocID="{A6961969-6B71-4F39-90BD-BF4B4CA0747A}" presName="childNode" presStyleLbl="node1" presStyleIdx="2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D9C1AC-EFBE-493D-B881-E05736266C97}" type="pres">
      <dgm:prSet presAssocID="{A6961969-6B71-4F39-90BD-BF4B4CA0747A}" presName="aSpace2" presStyleCnt="0"/>
      <dgm:spPr/>
    </dgm:pt>
    <dgm:pt modelId="{22EA5F71-3940-4082-8292-E1A687C4FC15}" type="pres">
      <dgm:prSet presAssocID="{C79144AF-51CC-461C-AEA1-2158B2F9ACDD}" presName="childNode" presStyleLbl="node1" presStyleIdx="3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32C85FD-AC72-48E9-900D-CFEB175759A5}" type="pres">
      <dgm:prSet presAssocID="{C79144AF-51CC-461C-AEA1-2158B2F9ACDD}" presName="aSpace2" presStyleCnt="0"/>
      <dgm:spPr/>
    </dgm:pt>
    <dgm:pt modelId="{558F5F6C-2FB7-4C27-8B5E-241139B90637}" type="pres">
      <dgm:prSet presAssocID="{E1983D3D-5A5D-496A-AE93-8DDA164D0B01}" presName="childNode" presStyleLbl="node1" presStyleIdx="4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FEB1A6-9E3F-44C2-9F60-0F741FA78F85}" type="pres">
      <dgm:prSet presAssocID="{290FD9DE-C062-478A-A112-E80801493B59}" presName="aSpace" presStyleCnt="0"/>
      <dgm:spPr/>
    </dgm:pt>
    <dgm:pt modelId="{3203D985-7C95-40C4-8E17-9ADD32A041B7}" type="pres">
      <dgm:prSet presAssocID="{B45F2A4D-D4AE-4B74-882C-9D5DF2B98393}" presName="compNode" presStyleCnt="0"/>
      <dgm:spPr/>
    </dgm:pt>
    <dgm:pt modelId="{AEA00B1D-D293-43A0-B649-CC0CDA88BAB5}" type="pres">
      <dgm:prSet presAssocID="{B45F2A4D-D4AE-4B74-882C-9D5DF2B98393}" presName="aNode" presStyleLbl="bgShp" presStyleIdx="1" presStyleCnt="3"/>
      <dgm:spPr/>
      <dgm:t>
        <a:bodyPr/>
        <a:lstStyle/>
        <a:p>
          <a:endParaRPr lang="en-US"/>
        </a:p>
      </dgm:t>
    </dgm:pt>
    <dgm:pt modelId="{F9C27EA6-EFE4-41E5-9747-1C58D672A574}" type="pres">
      <dgm:prSet presAssocID="{B45F2A4D-D4AE-4B74-882C-9D5DF2B98393}" presName="textNode" presStyleLbl="bgShp" presStyleIdx="1" presStyleCnt="3"/>
      <dgm:spPr/>
      <dgm:t>
        <a:bodyPr/>
        <a:lstStyle/>
        <a:p>
          <a:endParaRPr lang="en-US"/>
        </a:p>
      </dgm:t>
    </dgm:pt>
    <dgm:pt modelId="{DE7429C5-9DC2-4397-ADC2-3C5F6461EC30}" type="pres">
      <dgm:prSet presAssocID="{B45F2A4D-D4AE-4B74-882C-9D5DF2B98393}" presName="compChildNode" presStyleCnt="0"/>
      <dgm:spPr/>
    </dgm:pt>
    <dgm:pt modelId="{20AF6C82-394B-4F50-894A-4999A0C4903F}" type="pres">
      <dgm:prSet presAssocID="{B45F2A4D-D4AE-4B74-882C-9D5DF2B98393}" presName="theInnerList" presStyleCnt="0"/>
      <dgm:spPr/>
    </dgm:pt>
    <dgm:pt modelId="{FF5E75E1-99F4-43DA-9CF4-D3385F51C8C1}" type="pres">
      <dgm:prSet presAssocID="{B6C0D600-3878-4F38-8C30-1CC0E8473871}" presName="childNode" presStyleLbl="node1" presStyleIdx="5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D545B6C-D60A-448C-BBC4-D9B2FBA5F7FE}" type="pres">
      <dgm:prSet presAssocID="{B45F2A4D-D4AE-4B74-882C-9D5DF2B98393}" presName="aSpace" presStyleCnt="0"/>
      <dgm:spPr/>
    </dgm:pt>
    <dgm:pt modelId="{94FC99EB-9C99-4360-8BCA-E2BA68DB3908}" type="pres">
      <dgm:prSet presAssocID="{F657838D-FE98-4A7C-AC4C-AAB7F049D7F6}" presName="compNode" presStyleCnt="0"/>
      <dgm:spPr/>
    </dgm:pt>
    <dgm:pt modelId="{9FE488B3-0818-448C-82F9-BFB6F2D471DA}" type="pres">
      <dgm:prSet presAssocID="{F657838D-FE98-4A7C-AC4C-AAB7F049D7F6}" presName="aNode" presStyleLbl="bgShp" presStyleIdx="2" presStyleCnt="3"/>
      <dgm:spPr/>
      <dgm:t>
        <a:bodyPr/>
        <a:lstStyle/>
        <a:p>
          <a:endParaRPr lang="en-US"/>
        </a:p>
      </dgm:t>
    </dgm:pt>
    <dgm:pt modelId="{06417EA8-D6C2-464A-8AF2-7B770F9E52ED}" type="pres">
      <dgm:prSet presAssocID="{F657838D-FE98-4A7C-AC4C-AAB7F049D7F6}" presName="textNode" presStyleLbl="bgShp" presStyleIdx="2" presStyleCnt="3"/>
      <dgm:spPr/>
      <dgm:t>
        <a:bodyPr/>
        <a:lstStyle/>
        <a:p>
          <a:endParaRPr lang="en-US"/>
        </a:p>
      </dgm:t>
    </dgm:pt>
    <dgm:pt modelId="{E8ED833F-0681-48C8-BEFC-96D897CDAD73}" type="pres">
      <dgm:prSet presAssocID="{F657838D-FE98-4A7C-AC4C-AAB7F049D7F6}" presName="compChildNode" presStyleCnt="0"/>
      <dgm:spPr/>
    </dgm:pt>
    <dgm:pt modelId="{D00ED34F-DF58-43E4-9DB7-3B3C4779F0C8}" type="pres">
      <dgm:prSet presAssocID="{F657838D-FE98-4A7C-AC4C-AAB7F049D7F6}" presName="theInnerList" presStyleCnt="0"/>
      <dgm:spPr/>
    </dgm:pt>
    <dgm:pt modelId="{03351B38-0DD6-4E1B-AE77-D9AFD96810F6}" type="pres">
      <dgm:prSet presAssocID="{2BD094B0-4847-4771-B7E8-6F51A99A83FB}" presName="childNode" presStyleLbl="node1" presStyleIdx="6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084FB4-8409-42AB-A664-AB42ED3C0DB6}" type="pres">
      <dgm:prSet presAssocID="{2BD094B0-4847-4771-B7E8-6F51A99A83FB}" presName="aSpace2" presStyleCnt="0"/>
      <dgm:spPr/>
    </dgm:pt>
    <dgm:pt modelId="{FF473BC6-36F9-4F42-BCE1-58D5AD8BAD22}" type="pres">
      <dgm:prSet presAssocID="{338B814A-19AB-4AB1-89F3-5E06C365421B}" presName="childNode" presStyleLbl="node1" presStyleIdx="7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240829-5C8D-4C5B-B212-E8CA024A6B55}" type="pres">
      <dgm:prSet presAssocID="{338B814A-19AB-4AB1-89F3-5E06C365421B}" presName="aSpace2" presStyleCnt="0"/>
      <dgm:spPr/>
    </dgm:pt>
    <dgm:pt modelId="{5DCD76A4-468D-4949-8473-862B05592981}" type="pres">
      <dgm:prSet presAssocID="{627D0888-F64C-499F-A695-6A8650121A9E}" presName="childNode" presStyleLbl="node1" presStyleIdx="8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75347FC-F608-45B7-9CFA-D8FA2F15B79D}" type="pres">
      <dgm:prSet presAssocID="{627D0888-F64C-499F-A695-6A8650121A9E}" presName="aSpace2" presStyleCnt="0"/>
      <dgm:spPr/>
    </dgm:pt>
    <dgm:pt modelId="{1CBED553-1000-4F17-98BD-4665616FBBCB}" type="pres">
      <dgm:prSet presAssocID="{2876D3B2-5070-456F-B968-EFB62F87AB8C}" presName="childNode" presStyleLbl="node1" presStyleIdx="9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7019808-C7C0-4FFB-A25C-E6E43A3DC2DA}" type="pres">
      <dgm:prSet presAssocID="{2876D3B2-5070-456F-B968-EFB62F87AB8C}" presName="aSpace2" presStyleCnt="0"/>
      <dgm:spPr/>
    </dgm:pt>
    <dgm:pt modelId="{C2CC54A4-1E81-4CE0-A5F3-505C2ACB81B8}" type="pres">
      <dgm:prSet presAssocID="{8DCEA7D6-C389-49D7-A21C-1610F2887483}" presName="childNode" presStyleLbl="node1" presStyleIdx="10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503DBCD-6153-4F85-835E-1F61536BC108}" type="pres">
      <dgm:prSet presAssocID="{8DCEA7D6-C389-49D7-A21C-1610F2887483}" presName="aSpace2" presStyleCnt="0"/>
      <dgm:spPr/>
    </dgm:pt>
    <dgm:pt modelId="{30CD07B5-AE7D-4448-A5BD-A49126C9F17E}" type="pres">
      <dgm:prSet presAssocID="{10617E16-9D65-49F7-8F86-701AD6A3303E}" presName="childNode" presStyleLbl="node1" presStyleIdx="11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B3B3AE5-BC48-4956-9A68-EAA7EA156526}" type="pres">
      <dgm:prSet presAssocID="{10617E16-9D65-49F7-8F86-701AD6A3303E}" presName="aSpace2" presStyleCnt="0"/>
      <dgm:spPr/>
    </dgm:pt>
    <dgm:pt modelId="{183B4CF8-39E0-49F5-90AF-75EBC52D735F}" type="pres">
      <dgm:prSet presAssocID="{F713FB30-BC05-4874-93B8-FB1F018C2318}" presName="childNode" presStyleLbl="node1" presStyleIdx="12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A0A0D3-C1D1-43CD-AB0B-CEF22219FE6B}" type="pres">
      <dgm:prSet presAssocID="{F713FB30-BC05-4874-93B8-FB1F018C2318}" presName="aSpace2" presStyleCnt="0"/>
      <dgm:spPr/>
    </dgm:pt>
    <dgm:pt modelId="{7E50D3BB-5042-454E-8AFC-DBAA4AE8F0D7}" type="pres">
      <dgm:prSet presAssocID="{29E1EA37-D2AB-4ECF-8A91-0F110E5F62F8}" presName="childNode" presStyleLbl="node1" presStyleIdx="13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D0DB1E-DE0D-4F36-8CA5-94A155F36BD6}" type="pres">
      <dgm:prSet presAssocID="{29E1EA37-D2AB-4ECF-8A91-0F110E5F62F8}" presName="aSpace2" presStyleCnt="0"/>
      <dgm:spPr/>
    </dgm:pt>
    <dgm:pt modelId="{E3397493-7606-4593-B703-248D5A797260}" type="pres">
      <dgm:prSet presAssocID="{37FC9010-2576-41BB-BEC7-FB844CEC7E4D}" presName="childNode" presStyleLbl="node1" presStyleIdx="14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9E52E46-95A3-4F6D-9C4D-BCB5ABB92171}" srcId="{F657838D-FE98-4A7C-AC4C-AAB7F049D7F6}" destId="{2876D3B2-5070-456F-B968-EFB62F87AB8C}" srcOrd="3" destOrd="0" parTransId="{134B9E1F-2167-42DF-B063-8C0E93755A2E}" sibTransId="{B4A6C29E-26B0-448D-8C6C-DA55D8B7A497}"/>
    <dgm:cxn modelId="{861604B4-32B8-4F12-BBF5-44FA1D361903}" srcId="{290FD9DE-C062-478A-A112-E80801493B59}" destId="{C79144AF-51CC-461C-AEA1-2158B2F9ACDD}" srcOrd="3" destOrd="0" parTransId="{5FAFCC48-759B-4BDE-A9AA-ED33B55BD53F}" sibTransId="{C3AE2F19-F35B-4921-B8C0-93D03EAC3B08}"/>
    <dgm:cxn modelId="{10FC5907-61FF-4A29-8B59-FFE0672A1E39}" type="presOf" srcId="{338B814A-19AB-4AB1-89F3-5E06C365421B}" destId="{FF473BC6-36F9-4F42-BCE1-58D5AD8BAD22}" srcOrd="0" destOrd="0" presId="urn:microsoft.com/office/officeart/2005/8/layout/lProcess2"/>
    <dgm:cxn modelId="{D1E7AC24-F02D-4CC6-B7BC-08FB77361942}" srcId="{E7BC9CEE-6D0C-4239-BCDF-5C5D2267C0FD}" destId="{F657838D-FE98-4A7C-AC4C-AAB7F049D7F6}" srcOrd="2" destOrd="0" parTransId="{516262A3-759B-43C8-A60C-AEEC7BEDE12B}" sibTransId="{62BE06EF-F39D-4043-9523-9DC1CE5CCA9C}"/>
    <dgm:cxn modelId="{1A5B786F-D7DD-4372-860C-952C21E621FF}" srcId="{F657838D-FE98-4A7C-AC4C-AAB7F049D7F6}" destId="{37FC9010-2576-41BB-BEC7-FB844CEC7E4D}" srcOrd="8" destOrd="0" parTransId="{3B9A7CAE-FB63-4592-B988-A64E92557AD6}" sibTransId="{9AC24F2A-128C-4A1D-92EA-CDE546C00BC1}"/>
    <dgm:cxn modelId="{85C231CA-2AC8-40B7-AB3E-B8D2CD718B1E}" srcId="{290FD9DE-C062-478A-A112-E80801493B59}" destId="{A6961969-6B71-4F39-90BD-BF4B4CA0747A}" srcOrd="2" destOrd="0" parTransId="{B7398621-CBBB-43A0-B9A2-B5D9EB060E0E}" sibTransId="{64E899E7-1758-4134-A59F-01108B1C5048}"/>
    <dgm:cxn modelId="{61B4664B-AE47-4672-BB34-FB24E7FE6E0B}" srcId="{F657838D-FE98-4A7C-AC4C-AAB7F049D7F6}" destId="{10617E16-9D65-49F7-8F86-701AD6A3303E}" srcOrd="5" destOrd="0" parTransId="{5422C764-BBDC-4A82-A6A2-41C5964A9B71}" sibTransId="{DACEC936-376C-4C85-9F15-93397AD668A6}"/>
    <dgm:cxn modelId="{820DB29F-DF43-449A-8021-B09ABBB0266E}" type="presOf" srcId="{A6961969-6B71-4F39-90BD-BF4B4CA0747A}" destId="{EAA39311-6FC7-44B8-A2D1-91F9D6C4BE2A}" srcOrd="0" destOrd="0" presId="urn:microsoft.com/office/officeart/2005/8/layout/lProcess2"/>
    <dgm:cxn modelId="{90C61AA3-8EA3-4B5E-AF00-B8EF071C874B}" type="presOf" srcId="{C79144AF-51CC-461C-AEA1-2158B2F9ACDD}" destId="{22EA5F71-3940-4082-8292-E1A687C4FC15}" srcOrd="0" destOrd="0" presId="urn:microsoft.com/office/officeart/2005/8/layout/lProcess2"/>
    <dgm:cxn modelId="{1494D6DF-B391-438F-9404-F09A7F9D2B9B}" type="presOf" srcId="{627D0888-F64C-499F-A695-6A8650121A9E}" destId="{5DCD76A4-468D-4949-8473-862B05592981}" srcOrd="0" destOrd="0" presId="urn:microsoft.com/office/officeart/2005/8/layout/lProcess2"/>
    <dgm:cxn modelId="{3C2C148F-04E7-46C4-8CCD-55CCB4C147AB}" type="presOf" srcId="{B45F2A4D-D4AE-4B74-882C-9D5DF2B98393}" destId="{F9C27EA6-EFE4-41E5-9747-1C58D672A574}" srcOrd="1" destOrd="0" presId="urn:microsoft.com/office/officeart/2005/8/layout/lProcess2"/>
    <dgm:cxn modelId="{C78DF0B6-C64B-45C9-B4C4-128C7420F80B}" srcId="{F657838D-FE98-4A7C-AC4C-AAB7F049D7F6}" destId="{F713FB30-BC05-4874-93B8-FB1F018C2318}" srcOrd="6" destOrd="0" parTransId="{23EF7CDD-0AFA-4CB1-8472-AD642EDF055A}" sibTransId="{0C576F21-BFA9-4E04-A384-9C0794755C46}"/>
    <dgm:cxn modelId="{2072635B-4686-4198-9F09-72B0F56282DD}" srcId="{290FD9DE-C062-478A-A112-E80801493B59}" destId="{E1983D3D-5A5D-496A-AE93-8DDA164D0B01}" srcOrd="4" destOrd="0" parTransId="{CA570501-6280-4080-B313-45BCBCD8437D}" sibTransId="{7F760D64-136C-440B-93AF-81C50FF7BFBC}"/>
    <dgm:cxn modelId="{EE5C0628-7E1C-4C4A-95A5-14C389C2B1CE}" srcId="{290FD9DE-C062-478A-A112-E80801493B59}" destId="{7FD8158F-3AD1-4AC8-9996-B770471E1EEB}" srcOrd="0" destOrd="0" parTransId="{D0047EDE-55FB-45B3-A9BF-F5C2C937BC3B}" sibTransId="{42697150-5BD4-4CE6-8A99-9DA3E3E85020}"/>
    <dgm:cxn modelId="{58DD3C12-CABF-4FA6-AB0E-87959D2FB004}" srcId="{290FD9DE-C062-478A-A112-E80801493B59}" destId="{23218566-2119-4F00-A224-646AE73ACB2F}" srcOrd="1" destOrd="0" parTransId="{06869381-93E2-4F8F-B936-8805646FFC1F}" sibTransId="{408428D2-042F-47FE-A35F-283E831755B6}"/>
    <dgm:cxn modelId="{5FE4A11C-4B0D-42DC-B33B-402F42662FC7}" type="presOf" srcId="{37FC9010-2576-41BB-BEC7-FB844CEC7E4D}" destId="{E3397493-7606-4593-B703-248D5A797260}" srcOrd="0" destOrd="0" presId="urn:microsoft.com/office/officeart/2005/8/layout/lProcess2"/>
    <dgm:cxn modelId="{86616D8C-3B5E-41F7-86C2-E5ED3ACAE427}" type="presOf" srcId="{B6C0D600-3878-4F38-8C30-1CC0E8473871}" destId="{FF5E75E1-99F4-43DA-9CF4-D3385F51C8C1}" srcOrd="0" destOrd="0" presId="urn:microsoft.com/office/officeart/2005/8/layout/lProcess2"/>
    <dgm:cxn modelId="{4ACF8BBC-4C53-4CA5-9E2A-7848B2442AD9}" srcId="{F657838D-FE98-4A7C-AC4C-AAB7F049D7F6}" destId="{338B814A-19AB-4AB1-89F3-5E06C365421B}" srcOrd="1" destOrd="0" parTransId="{6CDDEA1F-05E5-47A8-B08B-433CD8F1D3E3}" sibTransId="{36FC4334-230A-4C48-B0B8-E13D3ACDD005}"/>
    <dgm:cxn modelId="{091DCBCA-3A98-4CCE-A723-B81992B08B99}" type="presOf" srcId="{10617E16-9D65-49F7-8F86-701AD6A3303E}" destId="{30CD07B5-AE7D-4448-A5BD-A49126C9F17E}" srcOrd="0" destOrd="0" presId="urn:microsoft.com/office/officeart/2005/8/layout/lProcess2"/>
    <dgm:cxn modelId="{F2C460D3-C89D-4B84-A7AE-DBFE0E65FE35}" type="presOf" srcId="{B45F2A4D-D4AE-4B74-882C-9D5DF2B98393}" destId="{AEA00B1D-D293-43A0-B649-CC0CDA88BAB5}" srcOrd="0" destOrd="0" presId="urn:microsoft.com/office/officeart/2005/8/layout/lProcess2"/>
    <dgm:cxn modelId="{65FC4162-CE9C-47DF-9AAE-60E7C14D4DF2}" type="presOf" srcId="{29E1EA37-D2AB-4ECF-8A91-0F110E5F62F8}" destId="{7E50D3BB-5042-454E-8AFC-DBAA4AE8F0D7}" srcOrd="0" destOrd="0" presId="urn:microsoft.com/office/officeart/2005/8/layout/lProcess2"/>
    <dgm:cxn modelId="{7F1D1F6B-E529-4830-B4FF-8B47CDD4A8F6}" type="presOf" srcId="{8DCEA7D6-C389-49D7-A21C-1610F2887483}" destId="{C2CC54A4-1E81-4CE0-A5F3-505C2ACB81B8}" srcOrd="0" destOrd="0" presId="urn:microsoft.com/office/officeart/2005/8/layout/lProcess2"/>
    <dgm:cxn modelId="{7C731529-6877-48F1-AEC3-A104C7E0EE39}" type="presOf" srcId="{290FD9DE-C062-478A-A112-E80801493B59}" destId="{4353CC28-BA95-420A-A1F5-9022AC3C48E8}" srcOrd="0" destOrd="0" presId="urn:microsoft.com/office/officeart/2005/8/layout/lProcess2"/>
    <dgm:cxn modelId="{4B51ACC0-F2C6-476C-BAC4-2E7440D2BFC6}" type="presOf" srcId="{E7BC9CEE-6D0C-4239-BCDF-5C5D2267C0FD}" destId="{51C435B0-0F52-4F6D-84BF-DBD43F01CE0F}" srcOrd="0" destOrd="0" presId="urn:microsoft.com/office/officeart/2005/8/layout/lProcess2"/>
    <dgm:cxn modelId="{130EA940-19B3-4CD8-B58C-182CB36DE71B}" srcId="{B45F2A4D-D4AE-4B74-882C-9D5DF2B98393}" destId="{B6C0D600-3878-4F38-8C30-1CC0E8473871}" srcOrd="0" destOrd="0" parTransId="{C603EBC2-5791-4683-AD40-55B013F246E8}" sibTransId="{1B38D859-D9A2-4EF0-92F3-77034D8FF38A}"/>
    <dgm:cxn modelId="{66D9B50F-58FC-40E0-A0FA-D16C12715904}" type="presOf" srcId="{F657838D-FE98-4A7C-AC4C-AAB7F049D7F6}" destId="{9FE488B3-0818-448C-82F9-BFB6F2D471DA}" srcOrd="0" destOrd="0" presId="urn:microsoft.com/office/officeart/2005/8/layout/lProcess2"/>
    <dgm:cxn modelId="{25FAFD3E-A29B-4920-AD38-E9CB112B6BEC}" srcId="{F657838D-FE98-4A7C-AC4C-AAB7F049D7F6}" destId="{8DCEA7D6-C389-49D7-A21C-1610F2887483}" srcOrd="4" destOrd="0" parTransId="{7400A452-AC02-4793-BC23-9134EB3AAEC8}" sibTransId="{1EBF83AD-2B70-4D6F-8BF1-05CD2C9A0EB9}"/>
    <dgm:cxn modelId="{B08514C1-7084-4AE4-BE7B-0894C09DC7BA}" type="presOf" srcId="{23218566-2119-4F00-A224-646AE73ACB2F}" destId="{B699B607-23C2-4713-9684-BC95FDB3F32D}" srcOrd="0" destOrd="0" presId="urn:microsoft.com/office/officeart/2005/8/layout/lProcess2"/>
    <dgm:cxn modelId="{06E0A5A9-03EE-4734-80C7-933CC28E6398}" srcId="{E7BC9CEE-6D0C-4239-BCDF-5C5D2267C0FD}" destId="{B45F2A4D-D4AE-4B74-882C-9D5DF2B98393}" srcOrd="1" destOrd="0" parTransId="{39AE57AA-41C7-4D70-A8AE-3461FA8326AD}" sibTransId="{D2038DC4-2963-4256-9A79-A22FB4621EF2}"/>
    <dgm:cxn modelId="{1A46A157-9B87-452D-B4DC-EB57B94350C5}" srcId="{F657838D-FE98-4A7C-AC4C-AAB7F049D7F6}" destId="{627D0888-F64C-499F-A695-6A8650121A9E}" srcOrd="2" destOrd="0" parTransId="{96167589-FEAF-4BD5-8835-E4649D975BDC}" sibTransId="{56453AE4-FAD3-419A-9656-99BD6B5E669D}"/>
    <dgm:cxn modelId="{E20C79A3-2B13-4859-8553-5054FE9DC476}" type="presOf" srcId="{E1983D3D-5A5D-496A-AE93-8DDA164D0B01}" destId="{558F5F6C-2FB7-4C27-8B5E-241139B90637}" srcOrd="0" destOrd="0" presId="urn:microsoft.com/office/officeart/2005/8/layout/lProcess2"/>
    <dgm:cxn modelId="{8233543E-23C6-49AA-8944-A7CD4A1BC679}" srcId="{F657838D-FE98-4A7C-AC4C-AAB7F049D7F6}" destId="{2BD094B0-4847-4771-B7E8-6F51A99A83FB}" srcOrd="0" destOrd="0" parTransId="{5889ADF3-1729-4A11-880B-D8A75EC0FAD2}" sibTransId="{A47650BC-1F6D-4FD6-A5D5-69E3EBD47907}"/>
    <dgm:cxn modelId="{964CEF29-F282-4B55-BF5F-84418DD5FA25}" type="presOf" srcId="{F657838D-FE98-4A7C-AC4C-AAB7F049D7F6}" destId="{06417EA8-D6C2-464A-8AF2-7B770F9E52ED}" srcOrd="1" destOrd="0" presId="urn:microsoft.com/office/officeart/2005/8/layout/lProcess2"/>
    <dgm:cxn modelId="{C5A47293-6A9B-4BF3-A984-8F475D811829}" type="presOf" srcId="{290FD9DE-C062-478A-A112-E80801493B59}" destId="{1BAA4FFD-5BB9-43EF-86F6-F82432641F22}" srcOrd="1" destOrd="0" presId="urn:microsoft.com/office/officeart/2005/8/layout/lProcess2"/>
    <dgm:cxn modelId="{D06C3215-E6A7-46A6-9EF1-D0AEF74A3CF4}" type="presOf" srcId="{2BD094B0-4847-4771-B7E8-6F51A99A83FB}" destId="{03351B38-0DD6-4E1B-AE77-D9AFD96810F6}" srcOrd="0" destOrd="0" presId="urn:microsoft.com/office/officeart/2005/8/layout/lProcess2"/>
    <dgm:cxn modelId="{48850B25-127A-4643-A6ED-70E793A595A5}" srcId="{E7BC9CEE-6D0C-4239-BCDF-5C5D2267C0FD}" destId="{290FD9DE-C062-478A-A112-E80801493B59}" srcOrd="0" destOrd="0" parTransId="{AB55692C-55A3-48EE-9631-22C4FF8A7BE3}" sibTransId="{50CAE607-D60E-4EE5-81CA-9BFE8FC667DE}"/>
    <dgm:cxn modelId="{98DEBCBA-AAC3-4FBA-93E5-01D8B8DE6AF7}" type="presOf" srcId="{7FD8158F-3AD1-4AC8-9996-B770471E1EEB}" destId="{64533FE3-B904-4A52-AA8B-DF9B15F73AE4}" srcOrd="0" destOrd="0" presId="urn:microsoft.com/office/officeart/2005/8/layout/lProcess2"/>
    <dgm:cxn modelId="{17C278DF-3D7C-47E9-AA25-796F056A234D}" srcId="{F657838D-FE98-4A7C-AC4C-AAB7F049D7F6}" destId="{29E1EA37-D2AB-4ECF-8A91-0F110E5F62F8}" srcOrd="7" destOrd="0" parTransId="{474B7BC9-89D2-43B6-82A6-2617ED6709C6}" sibTransId="{7276B10D-C1D7-4E31-A959-58F404F32B0D}"/>
    <dgm:cxn modelId="{7C5A1FDB-E99A-4E46-9A98-123029476FFF}" type="presOf" srcId="{F713FB30-BC05-4874-93B8-FB1F018C2318}" destId="{183B4CF8-39E0-49F5-90AF-75EBC52D735F}" srcOrd="0" destOrd="0" presId="urn:microsoft.com/office/officeart/2005/8/layout/lProcess2"/>
    <dgm:cxn modelId="{A2D09DB1-C89D-4E9E-9402-8A192EE0ABBB}" type="presOf" srcId="{2876D3B2-5070-456F-B968-EFB62F87AB8C}" destId="{1CBED553-1000-4F17-98BD-4665616FBBCB}" srcOrd="0" destOrd="0" presId="urn:microsoft.com/office/officeart/2005/8/layout/lProcess2"/>
    <dgm:cxn modelId="{E76B2179-79F3-42C1-8485-B806A528CCF6}" type="presParOf" srcId="{51C435B0-0F52-4F6D-84BF-DBD43F01CE0F}" destId="{A1FF8F28-E404-4C91-8830-6FF6E237CD5A}" srcOrd="0" destOrd="0" presId="urn:microsoft.com/office/officeart/2005/8/layout/lProcess2"/>
    <dgm:cxn modelId="{241DB7D4-9565-4A50-8B99-695BF2B4584E}" type="presParOf" srcId="{A1FF8F28-E404-4C91-8830-6FF6E237CD5A}" destId="{4353CC28-BA95-420A-A1F5-9022AC3C48E8}" srcOrd="0" destOrd="0" presId="urn:microsoft.com/office/officeart/2005/8/layout/lProcess2"/>
    <dgm:cxn modelId="{EE790EA3-9FB3-4EAC-AEB5-1FD35472836C}" type="presParOf" srcId="{A1FF8F28-E404-4C91-8830-6FF6E237CD5A}" destId="{1BAA4FFD-5BB9-43EF-86F6-F82432641F22}" srcOrd="1" destOrd="0" presId="urn:microsoft.com/office/officeart/2005/8/layout/lProcess2"/>
    <dgm:cxn modelId="{86E13F96-E9B4-491D-A576-78656924E182}" type="presParOf" srcId="{A1FF8F28-E404-4C91-8830-6FF6E237CD5A}" destId="{92D0FD91-0DD4-4542-BCDC-DF605416F60D}" srcOrd="2" destOrd="0" presId="urn:microsoft.com/office/officeart/2005/8/layout/lProcess2"/>
    <dgm:cxn modelId="{1F03E419-D823-42C8-A246-1F794403AFCB}" type="presParOf" srcId="{92D0FD91-0DD4-4542-BCDC-DF605416F60D}" destId="{C736A943-2CC1-427F-882A-BB2E25E8C86B}" srcOrd="0" destOrd="0" presId="urn:microsoft.com/office/officeart/2005/8/layout/lProcess2"/>
    <dgm:cxn modelId="{ACEFA582-030C-416D-BF8E-2FFDDA6EAB58}" type="presParOf" srcId="{C736A943-2CC1-427F-882A-BB2E25E8C86B}" destId="{64533FE3-B904-4A52-AA8B-DF9B15F73AE4}" srcOrd="0" destOrd="0" presId="urn:microsoft.com/office/officeart/2005/8/layout/lProcess2"/>
    <dgm:cxn modelId="{2559C042-38AB-447B-9A8B-ED22A2896BD8}" type="presParOf" srcId="{C736A943-2CC1-427F-882A-BB2E25E8C86B}" destId="{8ECC78C1-A92D-4ED1-9C25-955F5864250F}" srcOrd="1" destOrd="0" presId="urn:microsoft.com/office/officeart/2005/8/layout/lProcess2"/>
    <dgm:cxn modelId="{C6074B99-6C24-44B8-948C-C6804FB4053D}" type="presParOf" srcId="{C736A943-2CC1-427F-882A-BB2E25E8C86B}" destId="{B699B607-23C2-4713-9684-BC95FDB3F32D}" srcOrd="2" destOrd="0" presId="urn:microsoft.com/office/officeart/2005/8/layout/lProcess2"/>
    <dgm:cxn modelId="{9553D3F3-98D7-4ACB-8945-97A08255DF78}" type="presParOf" srcId="{C736A943-2CC1-427F-882A-BB2E25E8C86B}" destId="{FD2DCBF1-B6CA-40A5-808B-636A9F58BDBC}" srcOrd="3" destOrd="0" presId="urn:microsoft.com/office/officeart/2005/8/layout/lProcess2"/>
    <dgm:cxn modelId="{631ECF0B-60D6-4643-B23F-6418B562D9C2}" type="presParOf" srcId="{C736A943-2CC1-427F-882A-BB2E25E8C86B}" destId="{EAA39311-6FC7-44B8-A2D1-91F9D6C4BE2A}" srcOrd="4" destOrd="0" presId="urn:microsoft.com/office/officeart/2005/8/layout/lProcess2"/>
    <dgm:cxn modelId="{DBFAA52B-3E55-4881-8BA8-55E4082DBAA6}" type="presParOf" srcId="{C736A943-2CC1-427F-882A-BB2E25E8C86B}" destId="{81D9C1AC-EFBE-493D-B881-E05736266C97}" srcOrd="5" destOrd="0" presId="urn:microsoft.com/office/officeart/2005/8/layout/lProcess2"/>
    <dgm:cxn modelId="{F09B8D94-FD61-4BD4-9D74-269E507B6C44}" type="presParOf" srcId="{C736A943-2CC1-427F-882A-BB2E25E8C86B}" destId="{22EA5F71-3940-4082-8292-E1A687C4FC15}" srcOrd="6" destOrd="0" presId="urn:microsoft.com/office/officeart/2005/8/layout/lProcess2"/>
    <dgm:cxn modelId="{6259B035-AA10-49D2-8271-D555F121608A}" type="presParOf" srcId="{C736A943-2CC1-427F-882A-BB2E25E8C86B}" destId="{932C85FD-AC72-48E9-900D-CFEB175759A5}" srcOrd="7" destOrd="0" presId="urn:microsoft.com/office/officeart/2005/8/layout/lProcess2"/>
    <dgm:cxn modelId="{BDEAC552-F2B4-4778-891C-CD4934770F30}" type="presParOf" srcId="{C736A943-2CC1-427F-882A-BB2E25E8C86B}" destId="{558F5F6C-2FB7-4C27-8B5E-241139B90637}" srcOrd="8" destOrd="0" presId="urn:microsoft.com/office/officeart/2005/8/layout/lProcess2"/>
    <dgm:cxn modelId="{7055071A-4BA9-4959-838E-4AEA8CC7228B}" type="presParOf" srcId="{51C435B0-0F52-4F6D-84BF-DBD43F01CE0F}" destId="{2FFEB1A6-9E3F-44C2-9F60-0F741FA78F85}" srcOrd="1" destOrd="0" presId="urn:microsoft.com/office/officeart/2005/8/layout/lProcess2"/>
    <dgm:cxn modelId="{EDD87830-32B4-47F9-80A4-EC499A083AFE}" type="presParOf" srcId="{51C435B0-0F52-4F6D-84BF-DBD43F01CE0F}" destId="{3203D985-7C95-40C4-8E17-9ADD32A041B7}" srcOrd="2" destOrd="0" presId="urn:microsoft.com/office/officeart/2005/8/layout/lProcess2"/>
    <dgm:cxn modelId="{A9A91024-DA2C-49FF-9D73-B2E66FAE8788}" type="presParOf" srcId="{3203D985-7C95-40C4-8E17-9ADD32A041B7}" destId="{AEA00B1D-D293-43A0-B649-CC0CDA88BAB5}" srcOrd="0" destOrd="0" presId="urn:microsoft.com/office/officeart/2005/8/layout/lProcess2"/>
    <dgm:cxn modelId="{0897ADA2-654C-4C83-958D-F01ECE22C378}" type="presParOf" srcId="{3203D985-7C95-40C4-8E17-9ADD32A041B7}" destId="{F9C27EA6-EFE4-41E5-9747-1C58D672A574}" srcOrd="1" destOrd="0" presId="urn:microsoft.com/office/officeart/2005/8/layout/lProcess2"/>
    <dgm:cxn modelId="{E54381A8-6733-4C80-96D0-184CFF75ADAB}" type="presParOf" srcId="{3203D985-7C95-40C4-8E17-9ADD32A041B7}" destId="{DE7429C5-9DC2-4397-ADC2-3C5F6461EC30}" srcOrd="2" destOrd="0" presId="urn:microsoft.com/office/officeart/2005/8/layout/lProcess2"/>
    <dgm:cxn modelId="{960E1E9A-3B98-44EA-8728-0224C0A0BB5D}" type="presParOf" srcId="{DE7429C5-9DC2-4397-ADC2-3C5F6461EC30}" destId="{20AF6C82-394B-4F50-894A-4999A0C4903F}" srcOrd="0" destOrd="0" presId="urn:microsoft.com/office/officeart/2005/8/layout/lProcess2"/>
    <dgm:cxn modelId="{9D49BD43-8DA5-42A0-B766-9AB4CC8BA8B8}" type="presParOf" srcId="{20AF6C82-394B-4F50-894A-4999A0C4903F}" destId="{FF5E75E1-99F4-43DA-9CF4-D3385F51C8C1}" srcOrd="0" destOrd="0" presId="urn:microsoft.com/office/officeart/2005/8/layout/lProcess2"/>
    <dgm:cxn modelId="{A60804FC-D124-4E70-83B8-A7C7AF0D6E18}" type="presParOf" srcId="{51C435B0-0F52-4F6D-84BF-DBD43F01CE0F}" destId="{1D545B6C-D60A-448C-BBC4-D9B2FBA5F7FE}" srcOrd="3" destOrd="0" presId="urn:microsoft.com/office/officeart/2005/8/layout/lProcess2"/>
    <dgm:cxn modelId="{20D3E812-A043-4C8D-94B1-204641CAB21F}" type="presParOf" srcId="{51C435B0-0F52-4F6D-84BF-DBD43F01CE0F}" destId="{94FC99EB-9C99-4360-8BCA-E2BA68DB3908}" srcOrd="4" destOrd="0" presId="urn:microsoft.com/office/officeart/2005/8/layout/lProcess2"/>
    <dgm:cxn modelId="{68187FFD-5656-40DB-82FC-0B9A15F69EA7}" type="presParOf" srcId="{94FC99EB-9C99-4360-8BCA-E2BA68DB3908}" destId="{9FE488B3-0818-448C-82F9-BFB6F2D471DA}" srcOrd="0" destOrd="0" presId="urn:microsoft.com/office/officeart/2005/8/layout/lProcess2"/>
    <dgm:cxn modelId="{D8D84EFF-37E8-4745-8681-3B0C9315EC37}" type="presParOf" srcId="{94FC99EB-9C99-4360-8BCA-E2BA68DB3908}" destId="{06417EA8-D6C2-464A-8AF2-7B770F9E52ED}" srcOrd="1" destOrd="0" presId="urn:microsoft.com/office/officeart/2005/8/layout/lProcess2"/>
    <dgm:cxn modelId="{39F14A68-14A0-4424-AAA7-A4AC819A39F3}" type="presParOf" srcId="{94FC99EB-9C99-4360-8BCA-E2BA68DB3908}" destId="{E8ED833F-0681-48C8-BEFC-96D897CDAD73}" srcOrd="2" destOrd="0" presId="urn:microsoft.com/office/officeart/2005/8/layout/lProcess2"/>
    <dgm:cxn modelId="{5A08B6B0-7E26-41A7-8F1F-1378AF17BA9E}" type="presParOf" srcId="{E8ED833F-0681-48C8-BEFC-96D897CDAD73}" destId="{D00ED34F-DF58-43E4-9DB7-3B3C4779F0C8}" srcOrd="0" destOrd="0" presId="urn:microsoft.com/office/officeart/2005/8/layout/lProcess2"/>
    <dgm:cxn modelId="{50B0590C-13E9-4A80-A07D-5CB789BCC175}" type="presParOf" srcId="{D00ED34F-DF58-43E4-9DB7-3B3C4779F0C8}" destId="{03351B38-0DD6-4E1B-AE77-D9AFD96810F6}" srcOrd="0" destOrd="0" presId="urn:microsoft.com/office/officeart/2005/8/layout/lProcess2"/>
    <dgm:cxn modelId="{EE829C96-79D4-4732-9B3C-EC8811BE83CC}" type="presParOf" srcId="{D00ED34F-DF58-43E4-9DB7-3B3C4779F0C8}" destId="{CD084FB4-8409-42AB-A664-AB42ED3C0DB6}" srcOrd="1" destOrd="0" presId="urn:microsoft.com/office/officeart/2005/8/layout/lProcess2"/>
    <dgm:cxn modelId="{49D5FFD3-FF6C-4A03-B20E-7ABB722B9231}" type="presParOf" srcId="{D00ED34F-DF58-43E4-9DB7-3B3C4779F0C8}" destId="{FF473BC6-36F9-4F42-BCE1-58D5AD8BAD22}" srcOrd="2" destOrd="0" presId="urn:microsoft.com/office/officeart/2005/8/layout/lProcess2"/>
    <dgm:cxn modelId="{EB8D22A9-2CB3-4B65-9B26-CB50E522AA7E}" type="presParOf" srcId="{D00ED34F-DF58-43E4-9DB7-3B3C4779F0C8}" destId="{A2240829-5C8D-4C5B-B212-E8CA024A6B55}" srcOrd="3" destOrd="0" presId="urn:microsoft.com/office/officeart/2005/8/layout/lProcess2"/>
    <dgm:cxn modelId="{F086016D-4489-4FA2-B914-AA588B7A698B}" type="presParOf" srcId="{D00ED34F-DF58-43E4-9DB7-3B3C4779F0C8}" destId="{5DCD76A4-468D-4949-8473-862B05592981}" srcOrd="4" destOrd="0" presId="urn:microsoft.com/office/officeart/2005/8/layout/lProcess2"/>
    <dgm:cxn modelId="{D8B9126F-A9F7-436E-98A5-E29732DFAA31}" type="presParOf" srcId="{D00ED34F-DF58-43E4-9DB7-3B3C4779F0C8}" destId="{475347FC-F608-45B7-9CFA-D8FA2F15B79D}" srcOrd="5" destOrd="0" presId="urn:microsoft.com/office/officeart/2005/8/layout/lProcess2"/>
    <dgm:cxn modelId="{D9916968-A9C8-4E0E-9ED0-C419AC04D3EB}" type="presParOf" srcId="{D00ED34F-DF58-43E4-9DB7-3B3C4779F0C8}" destId="{1CBED553-1000-4F17-98BD-4665616FBBCB}" srcOrd="6" destOrd="0" presId="urn:microsoft.com/office/officeart/2005/8/layout/lProcess2"/>
    <dgm:cxn modelId="{B392A5BC-6B59-45A8-8110-87AE3CBA7508}" type="presParOf" srcId="{D00ED34F-DF58-43E4-9DB7-3B3C4779F0C8}" destId="{27019808-C7C0-4FFB-A25C-E6E43A3DC2DA}" srcOrd="7" destOrd="0" presId="urn:microsoft.com/office/officeart/2005/8/layout/lProcess2"/>
    <dgm:cxn modelId="{2756E8DD-DA38-4B47-B4BA-48682E5CB462}" type="presParOf" srcId="{D00ED34F-DF58-43E4-9DB7-3B3C4779F0C8}" destId="{C2CC54A4-1E81-4CE0-A5F3-505C2ACB81B8}" srcOrd="8" destOrd="0" presId="urn:microsoft.com/office/officeart/2005/8/layout/lProcess2"/>
    <dgm:cxn modelId="{9ADA0A8A-A08B-470D-9E87-AA39E23D8A94}" type="presParOf" srcId="{D00ED34F-DF58-43E4-9DB7-3B3C4779F0C8}" destId="{5503DBCD-6153-4F85-835E-1F61536BC108}" srcOrd="9" destOrd="0" presId="urn:microsoft.com/office/officeart/2005/8/layout/lProcess2"/>
    <dgm:cxn modelId="{A0E49834-701E-4874-8D43-1B99A9B60191}" type="presParOf" srcId="{D00ED34F-DF58-43E4-9DB7-3B3C4779F0C8}" destId="{30CD07B5-AE7D-4448-A5BD-A49126C9F17E}" srcOrd="10" destOrd="0" presId="urn:microsoft.com/office/officeart/2005/8/layout/lProcess2"/>
    <dgm:cxn modelId="{2F84AAFC-26FD-4EEC-84BB-332D1B90150E}" type="presParOf" srcId="{D00ED34F-DF58-43E4-9DB7-3B3C4779F0C8}" destId="{AB3B3AE5-BC48-4956-9A68-EAA7EA156526}" srcOrd="11" destOrd="0" presId="urn:microsoft.com/office/officeart/2005/8/layout/lProcess2"/>
    <dgm:cxn modelId="{FDA63EB2-FCCA-47D6-83EE-420DA005EFC5}" type="presParOf" srcId="{D00ED34F-DF58-43E4-9DB7-3B3C4779F0C8}" destId="{183B4CF8-39E0-49F5-90AF-75EBC52D735F}" srcOrd="12" destOrd="0" presId="urn:microsoft.com/office/officeart/2005/8/layout/lProcess2"/>
    <dgm:cxn modelId="{55CA449C-6F6A-47FB-B1CB-72F40947616C}" type="presParOf" srcId="{D00ED34F-DF58-43E4-9DB7-3B3C4779F0C8}" destId="{5EA0A0D3-C1D1-43CD-AB0B-CEF22219FE6B}" srcOrd="13" destOrd="0" presId="urn:microsoft.com/office/officeart/2005/8/layout/lProcess2"/>
    <dgm:cxn modelId="{F0BC4903-3FFC-4CCC-838F-B4D1CD084EEB}" type="presParOf" srcId="{D00ED34F-DF58-43E4-9DB7-3B3C4779F0C8}" destId="{7E50D3BB-5042-454E-8AFC-DBAA4AE8F0D7}" srcOrd="14" destOrd="0" presId="urn:microsoft.com/office/officeart/2005/8/layout/lProcess2"/>
    <dgm:cxn modelId="{84F3C58A-495C-4668-9F7A-6B8F626EFD39}" type="presParOf" srcId="{D00ED34F-DF58-43E4-9DB7-3B3C4779F0C8}" destId="{CED0DB1E-DE0D-4F36-8CA5-94A155F36BD6}" srcOrd="15" destOrd="0" presId="urn:microsoft.com/office/officeart/2005/8/layout/lProcess2"/>
    <dgm:cxn modelId="{E2AF7377-AF4A-4010-AC11-32768B0B179A}" type="presParOf" srcId="{D00ED34F-DF58-43E4-9DB7-3B3C4779F0C8}" destId="{E3397493-7606-4593-B703-248D5A797260}" srcOrd="16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E7BC9CEE-6D0C-4239-BCDF-5C5D2267C0FD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90FD9DE-C062-478A-A112-E80801493B59}">
      <dgm:prSet phldrT="[Text]"/>
      <dgm:spPr/>
      <dgm:t>
        <a:bodyPr/>
        <a:lstStyle/>
        <a:p>
          <a:r>
            <a:rPr lang="en-US" dirty="0" smtClean="0"/>
            <a:t>Critical thinking</a:t>
          </a:r>
          <a:endParaRPr lang="en-US" dirty="0"/>
        </a:p>
      </dgm:t>
    </dgm:pt>
    <dgm:pt modelId="{AB55692C-55A3-48EE-9631-22C4FF8A7BE3}" type="parTrans" cxnId="{48850B25-127A-4643-A6ED-70E793A595A5}">
      <dgm:prSet/>
      <dgm:spPr/>
      <dgm:t>
        <a:bodyPr/>
        <a:lstStyle/>
        <a:p>
          <a:endParaRPr lang="en-US"/>
        </a:p>
      </dgm:t>
    </dgm:pt>
    <dgm:pt modelId="{50CAE607-D60E-4EE5-81CA-9BFE8FC667DE}" type="sibTrans" cxnId="{48850B25-127A-4643-A6ED-70E793A595A5}">
      <dgm:prSet/>
      <dgm:spPr/>
      <dgm:t>
        <a:bodyPr/>
        <a:lstStyle/>
        <a:p>
          <a:endParaRPr lang="en-US"/>
        </a:p>
      </dgm:t>
    </dgm:pt>
    <dgm:pt modelId="{B45F2A4D-D4AE-4B74-882C-9D5DF2B98393}">
      <dgm:prSet phldrT="[Text]"/>
      <dgm:spPr/>
      <dgm:t>
        <a:bodyPr/>
        <a:lstStyle/>
        <a:p>
          <a:r>
            <a:rPr lang="en-US" b="0" dirty="0" smtClean="0"/>
            <a:t>Communication</a:t>
          </a:r>
          <a:endParaRPr lang="en-US" b="0" dirty="0"/>
        </a:p>
      </dgm:t>
    </dgm:pt>
    <dgm:pt modelId="{39AE57AA-41C7-4D70-A8AE-3461FA8326AD}" type="parTrans" cxnId="{06E0A5A9-03EE-4734-80C7-933CC28E6398}">
      <dgm:prSet/>
      <dgm:spPr/>
      <dgm:t>
        <a:bodyPr/>
        <a:lstStyle/>
        <a:p>
          <a:endParaRPr lang="en-US"/>
        </a:p>
      </dgm:t>
    </dgm:pt>
    <dgm:pt modelId="{D2038DC4-2963-4256-9A79-A22FB4621EF2}" type="sibTrans" cxnId="{06E0A5A9-03EE-4734-80C7-933CC28E6398}">
      <dgm:prSet/>
      <dgm:spPr/>
      <dgm:t>
        <a:bodyPr/>
        <a:lstStyle/>
        <a:p>
          <a:endParaRPr lang="en-US"/>
        </a:p>
      </dgm:t>
    </dgm:pt>
    <dgm:pt modelId="{F657838D-FE98-4A7C-AC4C-AAB7F049D7F6}">
      <dgm:prSet phldrT="[Text]"/>
      <dgm:spPr/>
      <dgm:t>
        <a:bodyPr/>
        <a:lstStyle/>
        <a:p>
          <a:r>
            <a:rPr lang="en-US" b="0" dirty="0" smtClean="0"/>
            <a:t>Career development skills</a:t>
          </a:r>
          <a:endParaRPr lang="en-US" b="0" dirty="0"/>
        </a:p>
      </dgm:t>
    </dgm:pt>
    <dgm:pt modelId="{516262A3-759B-43C8-A60C-AEEC7BEDE12B}" type="parTrans" cxnId="{D1E7AC24-F02D-4CC6-B7BC-08FB77361942}">
      <dgm:prSet/>
      <dgm:spPr/>
      <dgm:t>
        <a:bodyPr/>
        <a:lstStyle/>
        <a:p>
          <a:endParaRPr lang="en-US"/>
        </a:p>
      </dgm:t>
    </dgm:pt>
    <dgm:pt modelId="{62BE06EF-F39D-4043-9523-9DC1CE5CCA9C}" type="sibTrans" cxnId="{D1E7AC24-F02D-4CC6-B7BC-08FB77361942}">
      <dgm:prSet/>
      <dgm:spPr/>
      <dgm:t>
        <a:bodyPr/>
        <a:lstStyle/>
        <a:p>
          <a:endParaRPr lang="en-US"/>
        </a:p>
      </dgm:t>
    </dgm:pt>
    <dgm:pt modelId="{2BD094B0-4847-4771-B7E8-6F51A99A83FB}">
      <dgm:prSet phldrT="[Text]"/>
      <dgm:spPr/>
      <dgm:t>
        <a:bodyPr/>
        <a:lstStyle/>
        <a:p>
          <a:r>
            <a:rPr lang="en-US" dirty="0" smtClean="0"/>
            <a:t>Application skills</a:t>
          </a:r>
          <a:endParaRPr lang="en-US" dirty="0"/>
        </a:p>
      </dgm:t>
    </dgm:pt>
    <dgm:pt modelId="{5889ADF3-1729-4A11-880B-D8A75EC0FAD2}" type="parTrans" cxnId="{8233543E-23C6-49AA-8944-A7CD4A1BC679}">
      <dgm:prSet/>
      <dgm:spPr/>
      <dgm:t>
        <a:bodyPr/>
        <a:lstStyle/>
        <a:p>
          <a:endParaRPr lang="en-US"/>
        </a:p>
      </dgm:t>
    </dgm:pt>
    <dgm:pt modelId="{A47650BC-1F6D-4FD6-A5D5-69E3EBD47907}" type="sibTrans" cxnId="{8233543E-23C6-49AA-8944-A7CD4A1BC679}">
      <dgm:prSet/>
      <dgm:spPr/>
      <dgm:t>
        <a:bodyPr/>
        <a:lstStyle/>
        <a:p>
          <a:endParaRPr lang="en-US"/>
        </a:p>
      </dgm:t>
    </dgm:pt>
    <dgm:pt modelId="{338B814A-19AB-4AB1-89F3-5E06C365421B}">
      <dgm:prSet/>
      <dgm:spPr/>
      <dgm:t>
        <a:bodyPr/>
        <a:lstStyle/>
        <a:p>
          <a:r>
            <a:rPr lang="en-US" dirty="0" smtClean="0"/>
            <a:t>Practical skills</a:t>
          </a:r>
          <a:endParaRPr lang="en-US" dirty="0"/>
        </a:p>
      </dgm:t>
    </dgm:pt>
    <dgm:pt modelId="{6CDDEA1F-05E5-47A8-B08B-433CD8F1D3E3}" type="parTrans" cxnId="{4ACF8BBC-4C53-4CA5-9E2A-7848B2442AD9}">
      <dgm:prSet/>
      <dgm:spPr/>
      <dgm:t>
        <a:bodyPr/>
        <a:lstStyle/>
        <a:p>
          <a:endParaRPr lang="en-US"/>
        </a:p>
      </dgm:t>
    </dgm:pt>
    <dgm:pt modelId="{36FC4334-230A-4C48-B0B8-E13D3ACDD005}" type="sibTrans" cxnId="{4ACF8BBC-4C53-4CA5-9E2A-7848B2442AD9}">
      <dgm:prSet/>
      <dgm:spPr/>
      <dgm:t>
        <a:bodyPr/>
        <a:lstStyle/>
        <a:p>
          <a:endParaRPr lang="en-US"/>
        </a:p>
      </dgm:t>
    </dgm:pt>
    <dgm:pt modelId="{627D0888-F64C-499F-A695-6A8650121A9E}">
      <dgm:prSet/>
      <dgm:spPr/>
      <dgm:t>
        <a:bodyPr/>
        <a:lstStyle/>
        <a:p>
          <a:r>
            <a:rPr lang="en-US" dirty="0" smtClean="0"/>
            <a:t>Productivity</a:t>
          </a:r>
          <a:endParaRPr lang="en-US" dirty="0"/>
        </a:p>
      </dgm:t>
    </dgm:pt>
    <dgm:pt modelId="{96167589-FEAF-4BD5-8835-E4649D975BDC}" type="parTrans" cxnId="{1A46A157-9B87-452D-B4DC-EB57B94350C5}">
      <dgm:prSet/>
      <dgm:spPr/>
      <dgm:t>
        <a:bodyPr/>
        <a:lstStyle/>
        <a:p>
          <a:endParaRPr lang="en-US"/>
        </a:p>
      </dgm:t>
    </dgm:pt>
    <dgm:pt modelId="{56453AE4-FAD3-419A-9656-99BD6B5E669D}" type="sibTrans" cxnId="{1A46A157-9B87-452D-B4DC-EB57B94350C5}">
      <dgm:prSet/>
      <dgm:spPr/>
      <dgm:t>
        <a:bodyPr/>
        <a:lstStyle/>
        <a:p>
          <a:endParaRPr lang="en-US"/>
        </a:p>
      </dgm:t>
    </dgm:pt>
    <dgm:pt modelId="{9DE6F679-ED6D-44A9-9A32-5E5CF3D22E9E}">
      <dgm:prSet custT="1"/>
      <dgm:spPr/>
      <dgm:t>
        <a:bodyPr/>
        <a:lstStyle/>
        <a:p>
          <a:r>
            <a:rPr lang="en-US" sz="1800" smtClean="0"/>
            <a:t>Analyzing</a:t>
          </a:r>
          <a:endParaRPr lang="en-US" sz="1800"/>
        </a:p>
      </dgm:t>
    </dgm:pt>
    <dgm:pt modelId="{2A2EA049-C855-41E4-A736-8C7A54E46B94}" type="parTrans" cxnId="{30A23CC9-A3E7-48FE-8A09-CFBBE32A20DF}">
      <dgm:prSet/>
      <dgm:spPr/>
      <dgm:t>
        <a:bodyPr/>
        <a:lstStyle/>
        <a:p>
          <a:endParaRPr lang="en-US"/>
        </a:p>
      </dgm:t>
    </dgm:pt>
    <dgm:pt modelId="{3043F882-43B6-4C2D-99DB-6C2131248F94}" type="sibTrans" cxnId="{30A23CC9-A3E7-48FE-8A09-CFBBE32A20DF}">
      <dgm:prSet/>
      <dgm:spPr/>
      <dgm:t>
        <a:bodyPr/>
        <a:lstStyle/>
        <a:p>
          <a:endParaRPr lang="en-US"/>
        </a:p>
      </dgm:t>
    </dgm:pt>
    <dgm:pt modelId="{65B339FE-E8E6-489A-8B8E-525FF0576AE0}">
      <dgm:prSet custT="1"/>
      <dgm:spPr/>
      <dgm:t>
        <a:bodyPr/>
        <a:lstStyle/>
        <a:p>
          <a:r>
            <a:rPr lang="en-US" sz="1800" dirty="0" smtClean="0"/>
            <a:t>Creativity</a:t>
          </a:r>
          <a:endParaRPr lang="en-US" sz="1800" dirty="0"/>
        </a:p>
      </dgm:t>
    </dgm:pt>
    <dgm:pt modelId="{6B71272B-82C0-4E17-B4D5-05B6050F38C6}" type="parTrans" cxnId="{8C17757D-18F0-4D6F-8756-4165EE9A549C}">
      <dgm:prSet/>
      <dgm:spPr/>
      <dgm:t>
        <a:bodyPr/>
        <a:lstStyle/>
        <a:p>
          <a:endParaRPr lang="en-US"/>
        </a:p>
      </dgm:t>
    </dgm:pt>
    <dgm:pt modelId="{0EE8494E-D817-4BD1-B39C-5FB3A9F86F33}" type="sibTrans" cxnId="{8C17757D-18F0-4D6F-8756-4165EE9A549C}">
      <dgm:prSet/>
      <dgm:spPr/>
      <dgm:t>
        <a:bodyPr/>
        <a:lstStyle/>
        <a:p>
          <a:endParaRPr lang="en-US"/>
        </a:p>
      </dgm:t>
    </dgm:pt>
    <dgm:pt modelId="{A3CF8DAB-325A-489D-AD7D-A01BC2B0C857}">
      <dgm:prSet custT="1"/>
      <dgm:spPr/>
      <dgm:t>
        <a:bodyPr/>
        <a:lstStyle/>
        <a:p>
          <a:r>
            <a:rPr lang="en-US" sz="1800" smtClean="0"/>
            <a:t>Evaluation</a:t>
          </a:r>
          <a:endParaRPr lang="en-US" sz="1800"/>
        </a:p>
      </dgm:t>
    </dgm:pt>
    <dgm:pt modelId="{2054B546-475C-4B1F-9F43-B6DA4B1B1124}" type="parTrans" cxnId="{A5E628D7-36FC-49B6-845F-C2D813140230}">
      <dgm:prSet/>
      <dgm:spPr/>
      <dgm:t>
        <a:bodyPr/>
        <a:lstStyle/>
        <a:p>
          <a:endParaRPr lang="en-US"/>
        </a:p>
      </dgm:t>
    </dgm:pt>
    <dgm:pt modelId="{6EAB4A54-AD54-463F-A5E0-B69DA11D9F61}" type="sibTrans" cxnId="{A5E628D7-36FC-49B6-845F-C2D813140230}">
      <dgm:prSet/>
      <dgm:spPr/>
      <dgm:t>
        <a:bodyPr/>
        <a:lstStyle/>
        <a:p>
          <a:endParaRPr lang="en-US"/>
        </a:p>
      </dgm:t>
    </dgm:pt>
    <dgm:pt modelId="{A062373A-671A-4BD1-A232-511F2546D0EB}">
      <dgm:prSet custT="1"/>
      <dgm:spPr/>
      <dgm:t>
        <a:bodyPr/>
        <a:lstStyle/>
        <a:p>
          <a:r>
            <a:rPr lang="en-US" sz="1800" smtClean="0"/>
            <a:t>Focusing</a:t>
          </a:r>
          <a:endParaRPr lang="en-US" sz="1800"/>
        </a:p>
      </dgm:t>
    </dgm:pt>
    <dgm:pt modelId="{11AAD46B-A593-48E1-BDC3-C5B3EB467052}" type="parTrans" cxnId="{D40CE779-E5F2-45BE-B6F0-F4AD351756A7}">
      <dgm:prSet/>
      <dgm:spPr/>
      <dgm:t>
        <a:bodyPr/>
        <a:lstStyle/>
        <a:p>
          <a:endParaRPr lang="en-US"/>
        </a:p>
      </dgm:t>
    </dgm:pt>
    <dgm:pt modelId="{3B7541FC-21E2-42C8-BFFF-53B24DE3B5CA}" type="sibTrans" cxnId="{D40CE779-E5F2-45BE-B6F0-F4AD351756A7}">
      <dgm:prSet/>
      <dgm:spPr/>
      <dgm:t>
        <a:bodyPr/>
        <a:lstStyle/>
        <a:p>
          <a:endParaRPr lang="en-US"/>
        </a:p>
      </dgm:t>
    </dgm:pt>
    <dgm:pt modelId="{114D10DD-90D1-416B-B5A9-BFB4DDC0EA86}">
      <dgm:prSet custT="1"/>
      <dgm:spPr/>
      <dgm:t>
        <a:bodyPr/>
        <a:lstStyle/>
        <a:p>
          <a:r>
            <a:rPr lang="en-US" sz="1800" smtClean="0"/>
            <a:t>Forecasting</a:t>
          </a:r>
          <a:endParaRPr lang="en-US" sz="1800"/>
        </a:p>
      </dgm:t>
    </dgm:pt>
    <dgm:pt modelId="{45F7D3C9-6D43-4B28-A083-54E2C3C7F65D}" type="parTrans" cxnId="{6AB6497C-A1F4-4644-94A3-070F4A19EE55}">
      <dgm:prSet/>
      <dgm:spPr/>
      <dgm:t>
        <a:bodyPr/>
        <a:lstStyle/>
        <a:p>
          <a:endParaRPr lang="en-US"/>
        </a:p>
      </dgm:t>
    </dgm:pt>
    <dgm:pt modelId="{CF5FC82C-5D3E-4EB8-8891-D465C67A4757}" type="sibTrans" cxnId="{6AB6497C-A1F4-4644-94A3-070F4A19EE55}">
      <dgm:prSet/>
      <dgm:spPr/>
      <dgm:t>
        <a:bodyPr/>
        <a:lstStyle/>
        <a:p>
          <a:endParaRPr lang="en-US"/>
        </a:p>
      </dgm:t>
    </dgm:pt>
    <dgm:pt modelId="{18CC2C82-22E8-46B1-B705-665A0F635024}">
      <dgm:prSet custT="1"/>
      <dgm:spPr/>
      <dgm:t>
        <a:bodyPr/>
        <a:lstStyle/>
        <a:p>
          <a:r>
            <a:rPr lang="en-US" sz="1800" smtClean="0"/>
            <a:t>Imagination</a:t>
          </a:r>
          <a:endParaRPr lang="en-US" sz="1800"/>
        </a:p>
      </dgm:t>
    </dgm:pt>
    <dgm:pt modelId="{AC7F5448-1C4C-4C3B-BADE-C0CAE96A7DBB}" type="parTrans" cxnId="{E90DF88A-F820-4F9B-9FE4-F5231113EBF7}">
      <dgm:prSet/>
      <dgm:spPr/>
      <dgm:t>
        <a:bodyPr/>
        <a:lstStyle/>
        <a:p>
          <a:endParaRPr lang="en-US"/>
        </a:p>
      </dgm:t>
    </dgm:pt>
    <dgm:pt modelId="{1125C061-4297-4C83-A88B-EC30648C0703}" type="sibTrans" cxnId="{E90DF88A-F820-4F9B-9FE4-F5231113EBF7}">
      <dgm:prSet/>
      <dgm:spPr/>
      <dgm:t>
        <a:bodyPr/>
        <a:lstStyle/>
        <a:p>
          <a:endParaRPr lang="en-US"/>
        </a:p>
      </dgm:t>
    </dgm:pt>
    <dgm:pt modelId="{9828F0A3-DF69-4EC9-93EB-E49D67D8961D}">
      <dgm:prSet custT="1"/>
      <dgm:spPr/>
      <dgm:t>
        <a:bodyPr/>
        <a:lstStyle/>
        <a:p>
          <a:r>
            <a:rPr lang="en-US" sz="1800" smtClean="0"/>
            <a:t>Mathematic</a:t>
          </a:r>
          <a:endParaRPr lang="en-US" sz="1800"/>
        </a:p>
      </dgm:t>
    </dgm:pt>
    <dgm:pt modelId="{57D4DFB7-6D78-48F8-A8BD-45E54EF11612}" type="parTrans" cxnId="{0DA91E13-0963-4904-931E-5B3CDB832D04}">
      <dgm:prSet/>
      <dgm:spPr/>
      <dgm:t>
        <a:bodyPr/>
        <a:lstStyle/>
        <a:p>
          <a:endParaRPr lang="en-US"/>
        </a:p>
      </dgm:t>
    </dgm:pt>
    <dgm:pt modelId="{2EAC94B2-E5AE-41C1-8802-3A06EF36678E}" type="sibTrans" cxnId="{0DA91E13-0963-4904-931E-5B3CDB832D04}">
      <dgm:prSet/>
      <dgm:spPr/>
      <dgm:t>
        <a:bodyPr/>
        <a:lstStyle/>
        <a:p>
          <a:endParaRPr lang="en-US"/>
        </a:p>
      </dgm:t>
    </dgm:pt>
    <dgm:pt modelId="{AE991E3A-28D3-4B91-9087-DD875BDA003C}">
      <dgm:prSet custT="1"/>
      <dgm:spPr/>
      <dgm:t>
        <a:bodyPr/>
        <a:lstStyle/>
        <a:p>
          <a:r>
            <a:rPr lang="en-US" sz="1800" smtClean="0"/>
            <a:t>Memorizing</a:t>
          </a:r>
          <a:endParaRPr lang="en-US" sz="1800"/>
        </a:p>
      </dgm:t>
    </dgm:pt>
    <dgm:pt modelId="{912D9F9C-1E0B-4E7D-AC52-19B0215C6DF9}" type="parTrans" cxnId="{D9010A47-E3B1-4DBE-97B2-7D2F79A5480B}">
      <dgm:prSet/>
      <dgm:spPr/>
      <dgm:t>
        <a:bodyPr/>
        <a:lstStyle/>
        <a:p>
          <a:endParaRPr lang="en-US"/>
        </a:p>
      </dgm:t>
    </dgm:pt>
    <dgm:pt modelId="{D013AEC6-AEEA-4D64-9370-DB8B7C6AF6EA}" type="sibTrans" cxnId="{D9010A47-E3B1-4DBE-97B2-7D2F79A5480B}">
      <dgm:prSet/>
      <dgm:spPr/>
      <dgm:t>
        <a:bodyPr/>
        <a:lstStyle/>
        <a:p>
          <a:endParaRPr lang="en-US"/>
        </a:p>
      </dgm:t>
    </dgm:pt>
    <dgm:pt modelId="{9FCCF039-9EE7-4579-9E26-353E75E3AE93}">
      <dgm:prSet custT="1"/>
      <dgm:spPr/>
      <dgm:t>
        <a:bodyPr/>
        <a:lstStyle/>
        <a:p>
          <a:r>
            <a:rPr lang="en-US" sz="1800" dirty="0" smtClean="0"/>
            <a:t>Problem solving</a:t>
          </a:r>
          <a:endParaRPr lang="en-US" sz="1800" dirty="0"/>
        </a:p>
      </dgm:t>
    </dgm:pt>
    <dgm:pt modelId="{D698F7A8-B4EC-4341-A673-8A26F62DA64C}" type="parTrans" cxnId="{4FBDD4D7-11A2-4AA8-8BE5-67D7E4AB5FE7}">
      <dgm:prSet/>
      <dgm:spPr/>
      <dgm:t>
        <a:bodyPr/>
        <a:lstStyle/>
        <a:p>
          <a:endParaRPr lang="en-US"/>
        </a:p>
      </dgm:t>
    </dgm:pt>
    <dgm:pt modelId="{CAC26E6E-2D1F-4509-9E56-8A818F961E01}" type="sibTrans" cxnId="{4FBDD4D7-11A2-4AA8-8BE5-67D7E4AB5FE7}">
      <dgm:prSet/>
      <dgm:spPr/>
      <dgm:t>
        <a:bodyPr/>
        <a:lstStyle/>
        <a:p>
          <a:endParaRPr lang="en-US"/>
        </a:p>
      </dgm:t>
    </dgm:pt>
    <dgm:pt modelId="{5992F28B-FC11-4878-A6B1-C04753FCD90F}">
      <dgm:prSet custT="1"/>
      <dgm:spPr/>
      <dgm:t>
        <a:bodyPr/>
        <a:lstStyle/>
        <a:p>
          <a:r>
            <a:rPr lang="en-US" sz="1800" smtClean="0"/>
            <a:t>Thinking</a:t>
          </a:r>
          <a:endParaRPr lang="en-US" sz="1800"/>
        </a:p>
      </dgm:t>
    </dgm:pt>
    <dgm:pt modelId="{F8C8C4C0-979D-4DBA-83F7-F9C13E625B42}" type="parTrans" cxnId="{F3F9719D-4FA7-4F35-A373-913A724044BA}">
      <dgm:prSet/>
      <dgm:spPr/>
      <dgm:t>
        <a:bodyPr/>
        <a:lstStyle/>
        <a:p>
          <a:endParaRPr lang="en-US"/>
        </a:p>
      </dgm:t>
    </dgm:pt>
    <dgm:pt modelId="{1EDE658A-6C56-4A67-B04D-33DE496E0EA7}" type="sibTrans" cxnId="{F3F9719D-4FA7-4F35-A373-913A724044BA}">
      <dgm:prSet/>
      <dgm:spPr/>
      <dgm:t>
        <a:bodyPr/>
        <a:lstStyle/>
        <a:p>
          <a:endParaRPr lang="en-US"/>
        </a:p>
      </dgm:t>
    </dgm:pt>
    <dgm:pt modelId="{40E3164F-C590-4273-A213-EBC7CC3B165B}">
      <dgm:prSet custT="1"/>
      <dgm:spPr/>
      <dgm:t>
        <a:bodyPr/>
        <a:lstStyle/>
        <a:p>
          <a:r>
            <a:rPr lang="en-US" sz="1800" smtClean="0"/>
            <a:t>Understanding</a:t>
          </a:r>
          <a:endParaRPr lang="en-US" sz="1800"/>
        </a:p>
      </dgm:t>
    </dgm:pt>
    <dgm:pt modelId="{2CE46071-B160-4A9F-999D-77DB07950FDE}" type="parTrans" cxnId="{AE428C24-D679-4ADA-B040-9C30D59BA7CF}">
      <dgm:prSet/>
      <dgm:spPr/>
      <dgm:t>
        <a:bodyPr/>
        <a:lstStyle/>
        <a:p>
          <a:endParaRPr lang="en-US"/>
        </a:p>
      </dgm:t>
    </dgm:pt>
    <dgm:pt modelId="{6896EDAD-04D1-4E7F-B96A-18FF79988A57}" type="sibTrans" cxnId="{AE428C24-D679-4ADA-B040-9C30D59BA7CF}">
      <dgm:prSet/>
      <dgm:spPr/>
      <dgm:t>
        <a:bodyPr/>
        <a:lstStyle/>
        <a:p>
          <a:endParaRPr lang="en-US"/>
        </a:p>
      </dgm:t>
    </dgm:pt>
    <dgm:pt modelId="{2A672472-F529-41D9-AC69-FA5582063CD5}">
      <dgm:prSet/>
      <dgm:spPr/>
      <dgm:t>
        <a:bodyPr/>
        <a:lstStyle/>
        <a:p>
          <a:r>
            <a:rPr lang="en-US" dirty="0" smtClean="0"/>
            <a:t>Communication</a:t>
          </a:r>
          <a:endParaRPr lang="en-US" dirty="0"/>
        </a:p>
      </dgm:t>
    </dgm:pt>
    <dgm:pt modelId="{1B28B6EE-3799-40A4-96A7-BF71FD20E197}" type="parTrans" cxnId="{DCB435A6-59B3-4CDC-8356-B389C32926CB}">
      <dgm:prSet/>
      <dgm:spPr/>
      <dgm:t>
        <a:bodyPr/>
        <a:lstStyle/>
        <a:p>
          <a:endParaRPr lang="en-US"/>
        </a:p>
      </dgm:t>
    </dgm:pt>
    <dgm:pt modelId="{D4E79EEC-EE21-4B01-95BD-FCE6084EC6A6}" type="sibTrans" cxnId="{DCB435A6-59B3-4CDC-8356-B389C32926CB}">
      <dgm:prSet/>
      <dgm:spPr/>
      <dgm:t>
        <a:bodyPr/>
        <a:lstStyle/>
        <a:p>
          <a:endParaRPr lang="en-US"/>
        </a:p>
      </dgm:t>
    </dgm:pt>
    <dgm:pt modelId="{3FE83C56-9D0C-4A8F-9A3D-5ABD57A40C9E}">
      <dgm:prSet/>
      <dgm:spPr/>
      <dgm:t>
        <a:bodyPr/>
        <a:lstStyle/>
        <a:p>
          <a:r>
            <a:rPr lang="en-US" dirty="0" smtClean="0"/>
            <a:t>Conversation skills</a:t>
          </a:r>
          <a:endParaRPr lang="en-US" dirty="0"/>
        </a:p>
      </dgm:t>
    </dgm:pt>
    <dgm:pt modelId="{DF81B969-823B-4DF4-8EAB-6E1AB382AB82}" type="parTrans" cxnId="{8C039611-7EC6-45BC-9838-C37CBEB3C02B}">
      <dgm:prSet/>
      <dgm:spPr/>
      <dgm:t>
        <a:bodyPr/>
        <a:lstStyle/>
        <a:p>
          <a:endParaRPr lang="en-US"/>
        </a:p>
      </dgm:t>
    </dgm:pt>
    <dgm:pt modelId="{2F8CE8C8-1D12-4656-AE0A-9A63207154DE}" type="sibTrans" cxnId="{8C039611-7EC6-45BC-9838-C37CBEB3C02B}">
      <dgm:prSet/>
      <dgm:spPr/>
      <dgm:t>
        <a:bodyPr/>
        <a:lstStyle/>
        <a:p>
          <a:endParaRPr lang="en-US"/>
        </a:p>
      </dgm:t>
    </dgm:pt>
    <dgm:pt modelId="{29D39BE8-E9FB-4531-B0E4-5BF8F87BE9CA}">
      <dgm:prSet/>
      <dgm:spPr/>
      <dgm:t>
        <a:bodyPr/>
        <a:lstStyle/>
        <a:p>
          <a:r>
            <a:rPr lang="en-US" dirty="0" smtClean="0"/>
            <a:t>Debating skills</a:t>
          </a:r>
          <a:endParaRPr lang="en-US" dirty="0"/>
        </a:p>
      </dgm:t>
    </dgm:pt>
    <dgm:pt modelId="{04B50908-4598-421E-B869-7AB0A1033B35}" type="parTrans" cxnId="{4B096764-97FF-4543-B922-8DA262E5A430}">
      <dgm:prSet/>
      <dgm:spPr/>
      <dgm:t>
        <a:bodyPr/>
        <a:lstStyle/>
        <a:p>
          <a:endParaRPr lang="en-US"/>
        </a:p>
      </dgm:t>
    </dgm:pt>
    <dgm:pt modelId="{9EED8315-00B8-44AB-A5AC-F15264206233}" type="sibTrans" cxnId="{4B096764-97FF-4543-B922-8DA262E5A430}">
      <dgm:prSet/>
      <dgm:spPr/>
      <dgm:t>
        <a:bodyPr/>
        <a:lstStyle/>
        <a:p>
          <a:endParaRPr lang="en-US"/>
        </a:p>
      </dgm:t>
    </dgm:pt>
    <dgm:pt modelId="{9ADE5BC6-BA22-4B77-9DED-4FD0CB60B95C}">
      <dgm:prSet/>
      <dgm:spPr/>
      <dgm:t>
        <a:bodyPr/>
        <a:lstStyle/>
        <a:p>
          <a:r>
            <a:rPr lang="en-US" smtClean="0"/>
            <a:t>Language</a:t>
          </a:r>
          <a:endParaRPr lang="en-US"/>
        </a:p>
      </dgm:t>
    </dgm:pt>
    <dgm:pt modelId="{2B8AE694-D9FC-4B3E-8F53-B919AB6AA147}" type="parTrans" cxnId="{A61B4357-93AD-48AA-A5E2-B51AFD70995B}">
      <dgm:prSet/>
      <dgm:spPr/>
      <dgm:t>
        <a:bodyPr/>
        <a:lstStyle/>
        <a:p>
          <a:endParaRPr lang="en-US"/>
        </a:p>
      </dgm:t>
    </dgm:pt>
    <dgm:pt modelId="{FFEFE5E6-2C3D-4F68-AF9D-DD70A9B33E88}" type="sibTrans" cxnId="{A61B4357-93AD-48AA-A5E2-B51AFD70995B}">
      <dgm:prSet/>
      <dgm:spPr/>
      <dgm:t>
        <a:bodyPr/>
        <a:lstStyle/>
        <a:p>
          <a:endParaRPr lang="en-US"/>
        </a:p>
      </dgm:t>
    </dgm:pt>
    <dgm:pt modelId="{48F87BBF-7B86-4E6E-8478-19B579625977}">
      <dgm:prSet/>
      <dgm:spPr/>
      <dgm:t>
        <a:bodyPr/>
        <a:lstStyle/>
        <a:p>
          <a:r>
            <a:rPr lang="en-US" dirty="0" smtClean="0"/>
            <a:t>Negotiation</a:t>
          </a:r>
          <a:endParaRPr lang="en-US" dirty="0"/>
        </a:p>
      </dgm:t>
    </dgm:pt>
    <dgm:pt modelId="{AE39C935-245C-4ECB-AB62-430E67099FE5}" type="parTrans" cxnId="{3BCD90AC-4124-4C9E-B3E4-BBDE41E13846}">
      <dgm:prSet/>
      <dgm:spPr/>
      <dgm:t>
        <a:bodyPr/>
        <a:lstStyle/>
        <a:p>
          <a:endParaRPr lang="en-US"/>
        </a:p>
      </dgm:t>
    </dgm:pt>
    <dgm:pt modelId="{D928ECA8-8DA6-4B83-8AB8-5F5B77B13DE9}" type="sibTrans" cxnId="{3BCD90AC-4124-4C9E-B3E4-BBDE41E13846}">
      <dgm:prSet/>
      <dgm:spPr/>
      <dgm:t>
        <a:bodyPr/>
        <a:lstStyle/>
        <a:p>
          <a:endParaRPr lang="en-US"/>
        </a:p>
      </dgm:t>
    </dgm:pt>
    <dgm:pt modelId="{FBA415DB-98F2-4C90-BC81-0754EFB4519B}">
      <dgm:prSet/>
      <dgm:spPr/>
      <dgm:t>
        <a:bodyPr/>
        <a:lstStyle/>
        <a:p>
          <a:r>
            <a:rPr lang="en-US" dirty="0" smtClean="0"/>
            <a:t>Presentation skills</a:t>
          </a:r>
          <a:endParaRPr lang="en-US" dirty="0"/>
        </a:p>
      </dgm:t>
    </dgm:pt>
    <dgm:pt modelId="{6DCBD843-BE0B-4745-AB41-6B81E6464ADD}" type="parTrans" cxnId="{90F357C7-426B-471A-802A-A7FFCA411E20}">
      <dgm:prSet/>
      <dgm:spPr/>
      <dgm:t>
        <a:bodyPr/>
        <a:lstStyle/>
        <a:p>
          <a:endParaRPr lang="en-US"/>
        </a:p>
      </dgm:t>
    </dgm:pt>
    <dgm:pt modelId="{8186794C-6EB7-4FA7-87CF-EF6B16D69DE9}" type="sibTrans" cxnId="{90F357C7-426B-471A-802A-A7FFCA411E20}">
      <dgm:prSet/>
      <dgm:spPr/>
      <dgm:t>
        <a:bodyPr/>
        <a:lstStyle/>
        <a:p>
          <a:endParaRPr lang="en-US"/>
        </a:p>
      </dgm:t>
    </dgm:pt>
    <dgm:pt modelId="{51C435B0-0F52-4F6D-84BF-DBD43F01CE0F}" type="pres">
      <dgm:prSet presAssocID="{E7BC9CEE-6D0C-4239-BCDF-5C5D2267C0FD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1FF8F28-E404-4C91-8830-6FF6E237CD5A}" type="pres">
      <dgm:prSet presAssocID="{290FD9DE-C062-478A-A112-E80801493B59}" presName="compNode" presStyleCnt="0"/>
      <dgm:spPr/>
    </dgm:pt>
    <dgm:pt modelId="{4353CC28-BA95-420A-A1F5-9022AC3C48E8}" type="pres">
      <dgm:prSet presAssocID="{290FD9DE-C062-478A-A112-E80801493B59}" presName="aNode" presStyleLbl="bgShp" presStyleIdx="0" presStyleCnt="3"/>
      <dgm:spPr/>
      <dgm:t>
        <a:bodyPr/>
        <a:lstStyle/>
        <a:p>
          <a:endParaRPr lang="en-US"/>
        </a:p>
      </dgm:t>
    </dgm:pt>
    <dgm:pt modelId="{1BAA4FFD-5BB9-43EF-86F6-F82432641F22}" type="pres">
      <dgm:prSet presAssocID="{290FD9DE-C062-478A-A112-E80801493B59}" presName="textNode" presStyleLbl="bgShp" presStyleIdx="0" presStyleCnt="3"/>
      <dgm:spPr/>
      <dgm:t>
        <a:bodyPr/>
        <a:lstStyle/>
        <a:p>
          <a:endParaRPr lang="en-US"/>
        </a:p>
      </dgm:t>
    </dgm:pt>
    <dgm:pt modelId="{92D0FD91-0DD4-4542-BCDC-DF605416F60D}" type="pres">
      <dgm:prSet presAssocID="{290FD9DE-C062-478A-A112-E80801493B59}" presName="compChildNode" presStyleCnt="0"/>
      <dgm:spPr/>
    </dgm:pt>
    <dgm:pt modelId="{C736A943-2CC1-427F-882A-BB2E25E8C86B}" type="pres">
      <dgm:prSet presAssocID="{290FD9DE-C062-478A-A112-E80801493B59}" presName="theInnerList" presStyleCnt="0"/>
      <dgm:spPr/>
    </dgm:pt>
    <dgm:pt modelId="{A6F5DECF-A938-479D-BC6F-A4C9C46077A3}" type="pres">
      <dgm:prSet presAssocID="{9DE6F679-ED6D-44A9-9A32-5E5CF3D22E9E}" presName="childNode" presStyleLbl="node1" presStyleIdx="0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D83F97-8466-4CF3-ACBD-0E677AE67410}" type="pres">
      <dgm:prSet presAssocID="{9DE6F679-ED6D-44A9-9A32-5E5CF3D22E9E}" presName="aSpace2" presStyleCnt="0"/>
      <dgm:spPr/>
    </dgm:pt>
    <dgm:pt modelId="{50E53975-3C39-484E-A8AA-6331C06DC989}" type="pres">
      <dgm:prSet presAssocID="{65B339FE-E8E6-489A-8B8E-525FF0576AE0}" presName="childNode" presStyleLbl="node1" presStyleIdx="1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84B81B-65D6-44E4-9191-A17D6B8E66CF}" type="pres">
      <dgm:prSet presAssocID="{65B339FE-E8E6-489A-8B8E-525FF0576AE0}" presName="aSpace2" presStyleCnt="0"/>
      <dgm:spPr/>
    </dgm:pt>
    <dgm:pt modelId="{09F0E2B7-6D85-4556-A0C3-4C2F32879664}" type="pres">
      <dgm:prSet presAssocID="{A062373A-671A-4BD1-A232-511F2546D0EB}" presName="childNode" presStyleLbl="node1" presStyleIdx="2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66E84DA-0607-4809-AAB6-98E2DBF28338}" type="pres">
      <dgm:prSet presAssocID="{A062373A-671A-4BD1-A232-511F2546D0EB}" presName="aSpace2" presStyleCnt="0"/>
      <dgm:spPr/>
    </dgm:pt>
    <dgm:pt modelId="{43E3F6D4-4793-4165-82EE-D81A7127D3CE}" type="pres">
      <dgm:prSet presAssocID="{A3CF8DAB-325A-489D-AD7D-A01BC2B0C857}" presName="childNode" presStyleLbl="node1" presStyleIdx="3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34D267D-0587-4C68-94FF-9F4CEB1C7527}" type="pres">
      <dgm:prSet presAssocID="{A3CF8DAB-325A-489D-AD7D-A01BC2B0C857}" presName="aSpace2" presStyleCnt="0"/>
      <dgm:spPr/>
    </dgm:pt>
    <dgm:pt modelId="{A00DEE54-C188-4E82-B82E-5A1FE4239503}" type="pres">
      <dgm:prSet presAssocID="{40E3164F-C590-4273-A213-EBC7CC3B165B}" presName="childNode" presStyleLbl="node1" presStyleIdx="4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9C3C88-0026-4819-8FC5-4780CCCD8874}" type="pres">
      <dgm:prSet presAssocID="{40E3164F-C590-4273-A213-EBC7CC3B165B}" presName="aSpace2" presStyleCnt="0"/>
      <dgm:spPr/>
    </dgm:pt>
    <dgm:pt modelId="{FA3204CD-6466-455F-BE10-F510DDF0877B}" type="pres">
      <dgm:prSet presAssocID="{5992F28B-FC11-4878-A6B1-C04753FCD90F}" presName="childNode" presStyleLbl="node1" presStyleIdx="5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576A0E-BC52-4A0E-AE2F-84D20367F1C6}" type="pres">
      <dgm:prSet presAssocID="{5992F28B-FC11-4878-A6B1-C04753FCD90F}" presName="aSpace2" presStyleCnt="0"/>
      <dgm:spPr/>
    </dgm:pt>
    <dgm:pt modelId="{20C0095D-30C6-4804-A140-44347D69357F}" type="pres">
      <dgm:prSet presAssocID="{9FCCF039-9EE7-4579-9E26-353E75E3AE93}" presName="childNode" presStyleLbl="node1" presStyleIdx="6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E0EC9D-9ECC-4D4D-8CCD-E3AE680A549E}" type="pres">
      <dgm:prSet presAssocID="{9FCCF039-9EE7-4579-9E26-353E75E3AE93}" presName="aSpace2" presStyleCnt="0"/>
      <dgm:spPr/>
    </dgm:pt>
    <dgm:pt modelId="{837DE07B-8F24-4988-886E-376E4B2C4B84}" type="pres">
      <dgm:prSet presAssocID="{AE991E3A-28D3-4B91-9087-DD875BDA003C}" presName="childNode" presStyleLbl="node1" presStyleIdx="7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BDB7F31-2862-486D-AECF-6B1FA861E0FF}" type="pres">
      <dgm:prSet presAssocID="{AE991E3A-28D3-4B91-9087-DD875BDA003C}" presName="aSpace2" presStyleCnt="0"/>
      <dgm:spPr/>
    </dgm:pt>
    <dgm:pt modelId="{BBFA32AF-658D-4FFC-8CD7-00EEBB7F2C5E}" type="pres">
      <dgm:prSet presAssocID="{9828F0A3-DF69-4EC9-93EB-E49D67D8961D}" presName="childNode" presStyleLbl="node1" presStyleIdx="8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B0481C-113A-4155-A1D2-C044F8811EE5}" type="pres">
      <dgm:prSet presAssocID="{9828F0A3-DF69-4EC9-93EB-E49D67D8961D}" presName="aSpace2" presStyleCnt="0"/>
      <dgm:spPr/>
    </dgm:pt>
    <dgm:pt modelId="{9CBCBED4-DC0B-4D28-BF3D-79A8C5CEC5C2}" type="pres">
      <dgm:prSet presAssocID="{18CC2C82-22E8-46B1-B705-665A0F635024}" presName="childNode" presStyleLbl="node1" presStyleIdx="9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93AD25-832A-4BA3-B675-6595EEC76F4C}" type="pres">
      <dgm:prSet presAssocID="{18CC2C82-22E8-46B1-B705-665A0F635024}" presName="aSpace2" presStyleCnt="0"/>
      <dgm:spPr/>
    </dgm:pt>
    <dgm:pt modelId="{2AD99DEC-4B34-4472-A419-20EB684B2E51}" type="pres">
      <dgm:prSet presAssocID="{114D10DD-90D1-416B-B5A9-BFB4DDC0EA86}" presName="childNode" presStyleLbl="node1" presStyleIdx="10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FEB1A6-9E3F-44C2-9F60-0F741FA78F85}" type="pres">
      <dgm:prSet presAssocID="{290FD9DE-C062-478A-A112-E80801493B59}" presName="aSpace" presStyleCnt="0"/>
      <dgm:spPr/>
    </dgm:pt>
    <dgm:pt modelId="{3203D985-7C95-40C4-8E17-9ADD32A041B7}" type="pres">
      <dgm:prSet presAssocID="{B45F2A4D-D4AE-4B74-882C-9D5DF2B98393}" presName="compNode" presStyleCnt="0"/>
      <dgm:spPr/>
    </dgm:pt>
    <dgm:pt modelId="{AEA00B1D-D293-43A0-B649-CC0CDA88BAB5}" type="pres">
      <dgm:prSet presAssocID="{B45F2A4D-D4AE-4B74-882C-9D5DF2B98393}" presName="aNode" presStyleLbl="bgShp" presStyleIdx="1" presStyleCnt="3"/>
      <dgm:spPr/>
      <dgm:t>
        <a:bodyPr/>
        <a:lstStyle/>
        <a:p>
          <a:endParaRPr lang="en-US"/>
        </a:p>
      </dgm:t>
    </dgm:pt>
    <dgm:pt modelId="{F9C27EA6-EFE4-41E5-9747-1C58D672A574}" type="pres">
      <dgm:prSet presAssocID="{B45F2A4D-D4AE-4B74-882C-9D5DF2B98393}" presName="textNode" presStyleLbl="bgShp" presStyleIdx="1" presStyleCnt="3"/>
      <dgm:spPr/>
      <dgm:t>
        <a:bodyPr/>
        <a:lstStyle/>
        <a:p>
          <a:endParaRPr lang="en-US"/>
        </a:p>
      </dgm:t>
    </dgm:pt>
    <dgm:pt modelId="{DE7429C5-9DC2-4397-ADC2-3C5F6461EC30}" type="pres">
      <dgm:prSet presAssocID="{B45F2A4D-D4AE-4B74-882C-9D5DF2B98393}" presName="compChildNode" presStyleCnt="0"/>
      <dgm:spPr/>
    </dgm:pt>
    <dgm:pt modelId="{20AF6C82-394B-4F50-894A-4999A0C4903F}" type="pres">
      <dgm:prSet presAssocID="{B45F2A4D-D4AE-4B74-882C-9D5DF2B98393}" presName="theInnerList" presStyleCnt="0"/>
      <dgm:spPr/>
    </dgm:pt>
    <dgm:pt modelId="{B0CCF536-C001-4DEF-B7BE-E458E4DD0581}" type="pres">
      <dgm:prSet presAssocID="{2A672472-F529-41D9-AC69-FA5582063CD5}" presName="childNode" presStyleLbl="node1" presStyleIdx="11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BABFB0-552C-40B5-90E7-0209E90CB48C}" type="pres">
      <dgm:prSet presAssocID="{2A672472-F529-41D9-AC69-FA5582063CD5}" presName="aSpace2" presStyleCnt="0"/>
      <dgm:spPr/>
    </dgm:pt>
    <dgm:pt modelId="{1E2E0762-E85D-41E3-95FB-893777731701}" type="pres">
      <dgm:prSet presAssocID="{3FE83C56-9D0C-4A8F-9A3D-5ABD57A40C9E}" presName="childNode" presStyleLbl="node1" presStyleIdx="12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E7BD12-714C-4C13-A86D-A0E15286CBA8}" type="pres">
      <dgm:prSet presAssocID="{3FE83C56-9D0C-4A8F-9A3D-5ABD57A40C9E}" presName="aSpace2" presStyleCnt="0"/>
      <dgm:spPr/>
    </dgm:pt>
    <dgm:pt modelId="{5F304907-8AE7-448F-96C7-68214AACC430}" type="pres">
      <dgm:prSet presAssocID="{29D39BE8-E9FB-4531-B0E4-5BF8F87BE9CA}" presName="childNode" presStyleLbl="node1" presStyleIdx="13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B40F062-679C-4D8F-92F7-CE7CC8E60D6B}" type="pres">
      <dgm:prSet presAssocID="{29D39BE8-E9FB-4531-B0E4-5BF8F87BE9CA}" presName="aSpace2" presStyleCnt="0"/>
      <dgm:spPr/>
    </dgm:pt>
    <dgm:pt modelId="{AE57E95E-205D-4F41-8B7F-3FB68D4C8414}" type="pres">
      <dgm:prSet presAssocID="{9ADE5BC6-BA22-4B77-9DED-4FD0CB60B95C}" presName="childNode" presStyleLbl="node1" presStyleIdx="14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8EF4A99-BAFD-4A95-BE4B-0C7500744DD9}" type="pres">
      <dgm:prSet presAssocID="{9ADE5BC6-BA22-4B77-9DED-4FD0CB60B95C}" presName="aSpace2" presStyleCnt="0"/>
      <dgm:spPr/>
    </dgm:pt>
    <dgm:pt modelId="{7E627719-CCCA-4ECC-8C53-1AF8129DDB41}" type="pres">
      <dgm:prSet presAssocID="{48F87BBF-7B86-4E6E-8478-19B579625977}" presName="childNode" presStyleLbl="node1" presStyleIdx="15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FCFFFB-570B-445B-A00C-B5D44054735D}" type="pres">
      <dgm:prSet presAssocID="{48F87BBF-7B86-4E6E-8478-19B579625977}" presName="aSpace2" presStyleCnt="0"/>
      <dgm:spPr/>
    </dgm:pt>
    <dgm:pt modelId="{62A41924-7A2E-4851-A102-79C64876B110}" type="pres">
      <dgm:prSet presAssocID="{FBA415DB-98F2-4C90-BC81-0754EFB4519B}" presName="childNode" presStyleLbl="node1" presStyleIdx="16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D545B6C-D60A-448C-BBC4-D9B2FBA5F7FE}" type="pres">
      <dgm:prSet presAssocID="{B45F2A4D-D4AE-4B74-882C-9D5DF2B98393}" presName="aSpace" presStyleCnt="0"/>
      <dgm:spPr/>
    </dgm:pt>
    <dgm:pt modelId="{94FC99EB-9C99-4360-8BCA-E2BA68DB3908}" type="pres">
      <dgm:prSet presAssocID="{F657838D-FE98-4A7C-AC4C-AAB7F049D7F6}" presName="compNode" presStyleCnt="0"/>
      <dgm:spPr/>
    </dgm:pt>
    <dgm:pt modelId="{9FE488B3-0818-448C-82F9-BFB6F2D471DA}" type="pres">
      <dgm:prSet presAssocID="{F657838D-FE98-4A7C-AC4C-AAB7F049D7F6}" presName="aNode" presStyleLbl="bgShp" presStyleIdx="2" presStyleCnt="3"/>
      <dgm:spPr/>
      <dgm:t>
        <a:bodyPr/>
        <a:lstStyle/>
        <a:p>
          <a:endParaRPr lang="en-US"/>
        </a:p>
      </dgm:t>
    </dgm:pt>
    <dgm:pt modelId="{06417EA8-D6C2-464A-8AF2-7B770F9E52ED}" type="pres">
      <dgm:prSet presAssocID="{F657838D-FE98-4A7C-AC4C-AAB7F049D7F6}" presName="textNode" presStyleLbl="bgShp" presStyleIdx="2" presStyleCnt="3"/>
      <dgm:spPr/>
      <dgm:t>
        <a:bodyPr/>
        <a:lstStyle/>
        <a:p>
          <a:endParaRPr lang="en-US"/>
        </a:p>
      </dgm:t>
    </dgm:pt>
    <dgm:pt modelId="{E8ED833F-0681-48C8-BEFC-96D897CDAD73}" type="pres">
      <dgm:prSet presAssocID="{F657838D-FE98-4A7C-AC4C-AAB7F049D7F6}" presName="compChildNode" presStyleCnt="0"/>
      <dgm:spPr/>
    </dgm:pt>
    <dgm:pt modelId="{D00ED34F-DF58-43E4-9DB7-3B3C4779F0C8}" type="pres">
      <dgm:prSet presAssocID="{F657838D-FE98-4A7C-AC4C-AAB7F049D7F6}" presName="theInnerList" presStyleCnt="0"/>
      <dgm:spPr/>
    </dgm:pt>
    <dgm:pt modelId="{03351B38-0DD6-4E1B-AE77-D9AFD96810F6}" type="pres">
      <dgm:prSet presAssocID="{2BD094B0-4847-4771-B7E8-6F51A99A83FB}" presName="childNode" presStyleLbl="node1" presStyleIdx="17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084FB4-8409-42AB-A664-AB42ED3C0DB6}" type="pres">
      <dgm:prSet presAssocID="{2BD094B0-4847-4771-B7E8-6F51A99A83FB}" presName="aSpace2" presStyleCnt="0"/>
      <dgm:spPr/>
    </dgm:pt>
    <dgm:pt modelId="{FF473BC6-36F9-4F42-BCE1-58D5AD8BAD22}" type="pres">
      <dgm:prSet presAssocID="{338B814A-19AB-4AB1-89F3-5E06C365421B}" presName="childNode" presStyleLbl="node1" presStyleIdx="18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240829-5C8D-4C5B-B212-E8CA024A6B55}" type="pres">
      <dgm:prSet presAssocID="{338B814A-19AB-4AB1-89F3-5E06C365421B}" presName="aSpace2" presStyleCnt="0"/>
      <dgm:spPr/>
    </dgm:pt>
    <dgm:pt modelId="{5DCD76A4-468D-4949-8473-862B05592981}" type="pres">
      <dgm:prSet presAssocID="{627D0888-F64C-499F-A695-6A8650121A9E}" presName="childNode" presStyleLbl="node1" presStyleIdx="19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48CDB9E-D5EA-4F2E-A7E3-AFB2AF4C4D1F}" type="presOf" srcId="{A062373A-671A-4BD1-A232-511F2546D0EB}" destId="{09F0E2B7-6D85-4556-A0C3-4C2F32879664}" srcOrd="0" destOrd="0" presId="urn:microsoft.com/office/officeart/2005/8/layout/lProcess2"/>
    <dgm:cxn modelId="{3BCD90AC-4124-4C9E-B3E4-BBDE41E13846}" srcId="{B45F2A4D-D4AE-4B74-882C-9D5DF2B98393}" destId="{48F87BBF-7B86-4E6E-8478-19B579625977}" srcOrd="4" destOrd="0" parTransId="{AE39C935-245C-4ECB-AB62-430E67099FE5}" sibTransId="{D928ECA8-8DA6-4B83-8AB8-5F5B77B13DE9}"/>
    <dgm:cxn modelId="{0118B1CA-ADBD-4A36-A238-3A4883B8FFF8}" type="presOf" srcId="{290FD9DE-C062-478A-A112-E80801493B59}" destId="{1BAA4FFD-5BB9-43EF-86F6-F82432641F22}" srcOrd="1" destOrd="0" presId="urn:microsoft.com/office/officeart/2005/8/layout/lProcess2"/>
    <dgm:cxn modelId="{8C039611-7EC6-45BC-9838-C37CBEB3C02B}" srcId="{B45F2A4D-D4AE-4B74-882C-9D5DF2B98393}" destId="{3FE83C56-9D0C-4A8F-9A3D-5ABD57A40C9E}" srcOrd="1" destOrd="0" parTransId="{DF81B969-823B-4DF4-8EAB-6E1AB382AB82}" sibTransId="{2F8CE8C8-1D12-4656-AE0A-9A63207154DE}"/>
    <dgm:cxn modelId="{06E0A5A9-03EE-4734-80C7-933CC28E6398}" srcId="{E7BC9CEE-6D0C-4239-BCDF-5C5D2267C0FD}" destId="{B45F2A4D-D4AE-4B74-882C-9D5DF2B98393}" srcOrd="1" destOrd="0" parTransId="{39AE57AA-41C7-4D70-A8AE-3461FA8326AD}" sibTransId="{D2038DC4-2963-4256-9A79-A22FB4621EF2}"/>
    <dgm:cxn modelId="{8C17757D-18F0-4D6F-8756-4165EE9A549C}" srcId="{290FD9DE-C062-478A-A112-E80801493B59}" destId="{65B339FE-E8E6-489A-8B8E-525FF0576AE0}" srcOrd="1" destOrd="0" parTransId="{6B71272B-82C0-4E17-B4D5-05B6050F38C6}" sibTransId="{0EE8494E-D817-4BD1-B39C-5FB3A9F86F33}"/>
    <dgm:cxn modelId="{4FBDD4D7-11A2-4AA8-8BE5-67D7E4AB5FE7}" srcId="{290FD9DE-C062-478A-A112-E80801493B59}" destId="{9FCCF039-9EE7-4579-9E26-353E75E3AE93}" srcOrd="6" destOrd="0" parTransId="{D698F7A8-B4EC-4341-A673-8A26F62DA64C}" sibTransId="{CAC26E6E-2D1F-4509-9E56-8A818F961E01}"/>
    <dgm:cxn modelId="{C24D1577-31C9-4ED6-ADA0-520EA4268B47}" type="presOf" srcId="{9828F0A3-DF69-4EC9-93EB-E49D67D8961D}" destId="{BBFA32AF-658D-4FFC-8CD7-00EEBB7F2C5E}" srcOrd="0" destOrd="0" presId="urn:microsoft.com/office/officeart/2005/8/layout/lProcess2"/>
    <dgm:cxn modelId="{D9010A47-E3B1-4DBE-97B2-7D2F79A5480B}" srcId="{290FD9DE-C062-478A-A112-E80801493B59}" destId="{AE991E3A-28D3-4B91-9087-DD875BDA003C}" srcOrd="7" destOrd="0" parTransId="{912D9F9C-1E0B-4E7D-AC52-19B0215C6DF9}" sibTransId="{D013AEC6-AEEA-4D64-9370-DB8B7C6AF6EA}"/>
    <dgm:cxn modelId="{8233543E-23C6-49AA-8944-A7CD4A1BC679}" srcId="{F657838D-FE98-4A7C-AC4C-AAB7F049D7F6}" destId="{2BD094B0-4847-4771-B7E8-6F51A99A83FB}" srcOrd="0" destOrd="0" parTransId="{5889ADF3-1729-4A11-880B-D8A75EC0FAD2}" sibTransId="{A47650BC-1F6D-4FD6-A5D5-69E3EBD47907}"/>
    <dgm:cxn modelId="{DCB435A6-59B3-4CDC-8356-B389C32926CB}" srcId="{B45F2A4D-D4AE-4B74-882C-9D5DF2B98393}" destId="{2A672472-F529-41D9-AC69-FA5582063CD5}" srcOrd="0" destOrd="0" parTransId="{1B28B6EE-3799-40A4-96A7-BF71FD20E197}" sibTransId="{D4E79EEC-EE21-4B01-95BD-FCE6084EC6A6}"/>
    <dgm:cxn modelId="{90F357C7-426B-471A-802A-A7FFCA411E20}" srcId="{B45F2A4D-D4AE-4B74-882C-9D5DF2B98393}" destId="{FBA415DB-98F2-4C90-BC81-0754EFB4519B}" srcOrd="5" destOrd="0" parTransId="{6DCBD843-BE0B-4745-AB41-6B81E6464ADD}" sibTransId="{8186794C-6EB7-4FA7-87CF-EF6B16D69DE9}"/>
    <dgm:cxn modelId="{0DA91E13-0963-4904-931E-5B3CDB832D04}" srcId="{290FD9DE-C062-478A-A112-E80801493B59}" destId="{9828F0A3-DF69-4EC9-93EB-E49D67D8961D}" srcOrd="8" destOrd="0" parTransId="{57D4DFB7-6D78-48F8-A8BD-45E54EF11612}" sibTransId="{2EAC94B2-E5AE-41C1-8802-3A06EF36678E}"/>
    <dgm:cxn modelId="{ADFED9E3-65A7-4359-8A15-858D6DA634B9}" type="presOf" srcId="{5992F28B-FC11-4878-A6B1-C04753FCD90F}" destId="{FA3204CD-6466-455F-BE10-F510DDF0877B}" srcOrd="0" destOrd="0" presId="urn:microsoft.com/office/officeart/2005/8/layout/lProcess2"/>
    <dgm:cxn modelId="{A61B4357-93AD-48AA-A5E2-B51AFD70995B}" srcId="{B45F2A4D-D4AE-4B74-882C-9D5DF2B98393}" destId="{9ADE5BC6-BA22-4B77-9DED-4FD0CB60B95C}" srcOrd="3" destOrd="0" parTransId="{2B8AE694-D9FC-4B3E-8F53-B919AB6AA147}" sibTransId="{FFEFE5E6-2C3D-4F68-AF9D-DD70A9B33E88}"/>
    <dgm:cxn modelId="{6AB6497C-A1F4-4644-94A3-070F4A19EE55}" srcId="{290FD9DE-C062-478A-A112-E80801493B59}" destId="{114D10DD-90D1-416B-B5A9-BFB4DDC0EA86}" srcOrd="10" destOrd="0" parTransId="{45F7D3C9-6D43-4B28-A083-54E2C3C7F65D}" sibTransId="{CF5FC82C-5D3E-4EB8-8891-D465C67A4757}"/>
    <dgm:cxn modelId="{D40CE779-E5F2-45BE-B6F0-F4AD351756A7}" srcId="{290FD9DE-C062-478A-A112-E80801493B59}" destId="{A062373A-671A-4BD1-A232-511F2546D0EB}" srcOrd="2" destOrd="0" parTransId="{11AAD46B-A593-48E1-BDC3-C5B3EB467052}" sibTransId="{3B7541FC-21E2-42C8-BFFF-53B24DE3B5CA}"/>
    <dgm:cxn modelId="{4A19422E-A8F4-460E-9744-DA9DAC99FA6C}" type="presOf" srcId="{627D0888-F64C-499F-A695-6A8650121A9E}" destId="{5DCD76A4-468D-4949-8473-862B05592981}" srcOrd="0" destOrd="0" presId="urn:microsoft.com/office/officeart/2005/8/layout/lProcess2"/>
    <dgm:cxn modelId="{AE428C24-D679-4ADA-B040-9C30D59BA7CF}" srcId="{290FD9DE-C062-478A-A112-E80801493B59}" destId="{40E3164F-C590-4273-A213-EBC7CC3B165B}" srcOrd="4" destOrd="0" parTransId="{2CE46071-B160-4A9F-999D-77DB07950FDE}" sibTransId="{6896EDAD-04D1-4E7F-B96A-18FF79988A57}"/>
    <dgm:cxn modelId="{76336FE8-7B4A-48C4-8B43-BAF336E4D99F}" type="presOf" srcId="{65B339FE-E8E6-489A-8B8E-525FF0576AE0}" destId="{50E53975-3C39-484E-A8AA-6331C06DC989}" srcOrd="0" destOrd="0" presId="urn:microsoft.com/office/officeart/2005/8/layout/lProcess2"/>
    <dgm:cxn modelId="{B2022C39-A9CD-4705-9F00-0AA1C0919DB7}" type="presOf" srcId="{B45F2A4D-D4AE-4B74-882C-9D5DF2B98393}" destId="{AEA00B1D-D293-43A0-B649-CC0CDA88BAB5}" srcOrd="0" destOrd="0" presId="urn:microsoft.com/office/officeart/2005/8/layout/lProcess2"/>
    <dgm:cxn modelId="{4ACF8BBC-4C53-4CA5-9E2A-7848B2442AD9}" srcId="{F657838D-FE98-4A7C-AC4C-AAB7F049D7F6}" destId="{338B814A-19AB-4AB1-89F3-5E06C365421B}" srcOrd="1" destOrd="0" parTransId="{6CDDEA1F-05E5-47A8-B08B-433CD8F1D3E3}" sibTransId="{36FC4334-230A-4C48-B0B8-E13D3ACDD005}"/>
    <dgm:cxn modelId="{D1E7AC24-F02D-4CC6-B7BC-08FB77361942}" srcId="{E7BC9CEE-6D0C-4239-BCDF-5C5D2267C0FD}" destId="{F657838D-FE98-4A7C-AC4C-AAB7F049D7F6}" srcOrd="2" destOrd="0" parTransId="{516262A3-759B-43C8-A60C-AEEC7BEDE12B}" sibTransId="{62BE06EF-F39D-4043-9523-9DC1CE5CCA9C}"/>
    <dgm:cxn modelId="{A914E3D7-5DA0-48B9-BA45-C60E7AFBB4D3}" type="presOf" srcId="{9FCCF039-9EE7-4579-9E26-353E75E3AE93}" destId="{20C0095D-30C6-4804-A140-44347D69357F}" srcOrd="0" destOrd="0" presId="urn:microsoft.com/office/officeart/2005/8/layout/lProcess2"/>
    <dgm:cxn modelId="{E90DF88A-F820-4F9B-9FE4-F5231113EBF7}" srcId="{290FD9DE-C062-478A-A112-E80801493B59}" destId="{18CC2C82-22E8-46B1-B705-665A0F635024}" srcOrd="9" destOrd="0" parTransId="{AC7F5448-1C4C-4C3B-BADE-C0CAE96A7DBB}" sibTransId="{1125C061-4297-4C83-A88B-EC30648C0703}"/>
    <dgm:cxn modelId="{1A46A157-9B87-452D-B4DC-EB57B94350C5}" srcId="{F657838D-FE98-4A7C-AC4C-AAB7F049D7F6}" destId="{627D0888-F64C-499F-A695-6A8650121A9E}" srcOrd="2" destOrd="0" parTransId="{96167589-FEAF-4BD5-8835-E4649D975BDC}" sibTransId="{56453AE4-FAD3-419A-9656-99BD6B5E669D}"/>
    <dgm:cxn modelId="{A5F9569F-E472-4EEA-9689-8E6B2EB91823}" type="presOf" srcId="{2A672472-F529-41D9-AC69-FA5582063CD5}" destId="{B0CCF536-C001-4DEF-B7BE-E458E4DD0581}" srcOrd="0" destOrd="0" presId="urn:microsoft.com/office/officeart/2005/8/layout/lProcess2"/>
    <dgm:cxn modelId="{C36643E9-BFE6-4CB5-B458-F68DDF37EE53}" type="presOf" srcId="{AE991E3A-28D3-4B91-9087-DD875BDA003C}" destId="{837DE07B-8F24-4988-886E-376E4B2C4B84}" srcOrd="0" destOrd="0" presId="urn:microsoft.com/office/officeart/2005/8/layout/lProcess2"/>
    <dgm:cxn modelId="{D5685885-CAD5-4DFB-B8A9-63E972BFD2D3}" type="presOf" srcId="{F657838D-FE98-4A7C-AC4C-AAB7F049D7F6}" destId="{06417EA8-D6C2-464A-8AF2-7B770F9E52ED}" srcOrd="1" destOrd="0" presId="urn:microsoft.com/office/officeart/2005/8/layout/lProcess2"/>
    <dgm:cxn modelId="{6BD20F64-F063-42DE-BA47-587EF9995CD6}" type="presOf" srcId="{40E3164F-C590-4273-A213-EBC7CC3B165B}" destId="{A00DEE54-C188-4E82-B82E-5A1FE4239503}" srcOrd="0" destOrd="0" presId="urn:microsoft.com/office/officeart/2005/8/layout/lProcess2"/>
    <dgm:cxn modelId="{392436D2-CC6C-4119-83C7-98887F5EF00A}" type="presOf" srcId="{3FE83C56-9D0C-4A8F-9A3D-5ABD57A40C9E}" destId="{1E2E0762-E85D-41E3-95FB-893777731701}" srcOrd="0" destOrd="0" presId="urn:microsoft.com/office/officeart/2005/8/layout/lProcess2"/>
    <dgm:cxn modelId="{7752BFC3-A506-4494-9926-2CA0BE8D5795}" type="presOf" srcId="{114D10DD-90D1-416B-B5A9-BFB4DDC0EA86}" destId="{2AD99DEC-4B34-4472-A419-20EB684B2E51}" srcOrd="0" destOrd="0" presId="urn:microsoft.com/office/officeart/2005/8/layout/lProcess2"/>
    <dgm:cxn modelId="{2441DA1B-7767-4BC7-8178-49E732B75229}" type="presOf" srcId="{E7BC9CEE-6D0C-4239-BCDF-5C5D2267C0FD}" destId="{51C435B0-0F52-4F6D-84BF-DBD43F01CE0F}" srcOrd="0" destOrd="0" presId="urn:microsoft.com/office/officeart/2005/8/layout/lProcess2"/>
    <dgm:cxn modelId="{4B096764-97FF-4543-B922-8DA262E5A430}" srcId="{B45F2A4D-D4AE-4B74-882C-9D5DF2B98393}" destId="{29D39BE8-E9FB-4531-B0E4-5BF8F87BE9CA}" srcOrd="2" destOrd="0" parTransId="{04B50908-4598-421E-B869-7AB0A1033B35}" sibTransId="{9EED8315-00B8-44AB-A5AC-F15264206233}"/>
    <dgm:cxn modelId="{F8EF2F92-5227-475C-AA97-EA0783B3C01C}" type="presOf" srcId="{9ADE5BC6-BA22-4B77-9DED-4FD0CB60B95C}" destId="{AE57E95E-205D-4F41-8B7F-3FB68D4C8414}" srcOrd="0" destOrd="0" presId="urn:microsoft.com/office/officeart/2005/8/layout/lProcess2"/>
    <dgm:cxn modelId="{43697AC9-B9F8-4A6D-A409-43387D48B61E}" type="presOf" srcId="{F657838D-FE98-4A7C-AC4C-AAB7F049D7F6}" destId="{9FE488B3-0818-448C-82F9-BFB6F2D471DA}" srcOrd="0" destOrd="0" presId="urn:microsoft.com/office/officeart/2005/8/layout/lProcess2"/>
    <dgm:cxn modelId="{67E66B9E-F0B8-4C0C-9414-EC7DA05BA666}" type="presOf" srcId="{290FD9DE-C062-478A-A112-E80801493B59}" destId="{4353CC28-BA95-420A-A1F5-9022AC3C48E8}" srcOrd="0" destOrd="0" presId="urn:microsoft.com/office/officeart/2005/8/layout/lProcess2"/>
    <dgm:cxn modelId="{A5E628D7-36FC-49B6-845F-C2D813140230}" srcId="{290FD9DE-C062-478A-A112-E80801493B59}" destId="{A3CF8DAB-325A-489D-AD7D-A01BC2B0C857}" srcOrd="3" destOrd="0" parTransId="{2054B546-475C-4B1F-9F43-B6DA4B1B1124}" sibTransId="{6EAB4A54-AD54-463F-A5E0-B69DA11D9F61}"/>
    <dgm:cxn modelId="{48850B25-127A-4643-A6ED-70E793A595A5}" srcId="{E7BC9CEE-6D0C-4239-BCDF-5C5D2267C0FD}" destId="{290FD9DE-C062-478A-A112-E80801493B59}" srcOrd="0" destOrd="0" parTransId="{AB55692C-55A3-48EE-9631-22C4FF8A7BE3}" sibTransId="{50CAE607-D60E-4EE5-81CA-9BFE8FC667DE}"/>
    <dgm:cxn modelId="{C61C7C7F-50B5-42CB-A33D-625192B3E9B1}" type="presOf" srcId="{18CC2C82-22E8-46B1-B705-665A0F635024}" destId="{9CBCBED4-DC0B-4D28-BF3D-79A8C5CEC5C2}" srcOrd="0" destOrd="0" presId="urn:microsoft.com/office/officeart/2005/8/layout/lProcess2"/>
    <dgm:cxn modelId="{CCED94A2-5A22-4A32-B7A5-2F324FF4F323}" type="presOf" srcId="{A3CF8DAB-325A-489D-AD7D-A01BC2B0C857}" destId="{43E3F6D4-4793-4165-82EE-D81A7127D3CE}" srcOrd="0" destOrd="0" presId="urn:microsoft.com/office/officeart/2005/8/layout/lProcess2"/>
    <dgm:cxn modelId="{F3F9719D-4FA7-4F35-A373-913A724044BA}" srcId="{290FD9DE-C062-478A-A112-E80801493B59}" destId="{5992F28B-FC11-4878-A6B1-C04753FCD90F}" srcOrd="5" destOrd="0" parTransId="{F8C8C4C0-979D-4DBA-83F7-F9C13E625B42}" sibTransId="{1EDE658A-6C56-4A67-B04D-33DE496E0EA7}"/>
    <dgm:cxn modelId="{2AA12D07-6807-4126-AC35-4224DAE67748}" type="presOf" srcId="{48F87BBF-7B86-4E6E-8478-19B579625977}" destId="{7E627719-CCCA-4ECC-8C53-1AF8129DDB41}" srcOrd="0" destOrd="0" presId="urn:microsoft.com/office/officeart/2005/8/layout/lProcess2"/>
    <dgm:cxn modelId="{1B6A4CA3-E2FD-4B50-8827-E5C2115D106F}" type="presOf" srcId="{29D39BE8-E9FB-4531-B0E4-5BF8F87BE9CA}" destId="{5F304907-8AE7-448F-96C7-68214AACC430}" srcOrd="0" destOrd="0" presId="urn:microsoft.com/office/officeart/2005/8/layout/lProcess2"/>
    <dgm:cxn modelId="{7E745A51-2E9E-49C5-BF38-D7570F221755}" type="presOf" srcId="{2BD094B0-4847-4771-B7E8-6F51A99A83FB}" destId="{03351B38-0DD6-4E1B-AE77-D9AFD96810F6}" srcOrd="0" destOrd="0" presId="urn:microsoft.com/office/officeart/2005/8/layout/lProcess2"/>
    <dgm:cxn modelId="{68F7966C-4ACB-4BE5-B8C4-B231438A019A}" type="presOf" srcId="{B45F2A4D-D4AE-4B74-882C-9D5DF2B98393}" destId="{F9C27EA6-EFE4-41E5-9747-1C58D672A574}" srcOrd="1" destOrd="0" presId="urn:microsoft.com/office/officeart/2005/8/layout/lProcess2"/>
    <dgm:cxn modelId="{DFD21541-4D9E-45F7-9C8E-99E8C62E3A08}" type="presOf" srcId="{9DE6F679-ED6D-44A9-9A32-5E5CF3D22E9E}" destId="{A6F5DECF-A938-479D-BC6F-A4C9C46077A3}" srcOrd="0" destOrd="0" presId="urn:microsoft.com/office/officeart/2005/8/layout/lProcess2"/>
    <dgm:cxn modelId="{30A23CC9-A3E7-48FE-8A09-CFBBE32A20DF}" srcId="{290FD9DE-C062-478A-A112-E80801493B59}" destId="{9DE6F679-ED6D-44A9-9A32-5E5CF3D22E9E}" srcOrd="0" destOrd="0" parTransId="{2A2EA049-C855-41E4-A736-8C7A54E46B94}" sibTransId="{3043F882-43B6-4C2D-99DB-6C2131248F94}"/>
    <dgm:cxn modelId="{2929792A-A57D-4F46-9650-A7E1868E57C4}" type="presOf" srcId="{FBA415DB-98F2-4C90-BC81-0754EFB4519B}" destId="{62A41924-7A2E-4851-A102-79C64876B110}" srcOrd="0" destOrd="0" presId="urn:microsoft.com/office/officeart/2005/8/layout/lProcess2"/>
    <dgm:cxn modelId="{CF8D662F-DB40-434C-86A6-FFFFF4547694}" type="presOf" srcId="{338B814A-19AB-4AB1-89F3-5E06C365421B}" destId="{FF473BC6-36F9-4F42-BCE1-58D5AD8BAD22}" srcOrd="0" destOrd="0" presId="urn:microsoft.com/office/officeart/2005/8/layout/lProcess2"/>
    <dgm:cxn modelId="{603293DB-8FE2-4F83-8A02-4957E70A86CA}" type="presParOf" srcId="{51C435B0-0F52-4F6D-84BF-DBD43F01CE0F}" destId="{A1FF8F28-E404-4C91-8830-6FF6E237CD5A}" srcOrd="0" destOrd="0" presId="urn:microsoft.com/office/officeart/2005/8/layout/lProcess2"/>
    <dgm:cxn modelId="{8BB83BEE-09FC-4EAD-B5BC-EED6441E6B1B}" type="presParOf" srcId="{A1FF8F28-E404-4C91-8830-6FF6E237CD5A}" destId="{4353CC28-BA95-420A-A1F5-9022AC3C48E8}" srcOrd="0" destOrd="0" presId="urn:microsoft.com/office/officeart/2005/8/layout/lProcess2"/>
    <dgm:cxn modelId="{871B948C-C59B-4302-A1EB-B49E0DEF9172}" type="presParOf" srcId="{A1FF8F28-E404-4C91-8830-6FF6E237CD5A}" destId="{1BAA4FFD-5BB9-43EF-86F6-F82432641F22}" srcOrd="1" destOrd="0" presId="urn:microsoft.com/office/officeart/2005/8/layout/lProcess2"/>
    <dgm:cxn modelId="{DE191BFA-4F53-4AB9-B8A7-8978F072E199}" type="presParOf" srcId="{A1FF8F28-E404-4C91-8830-6FF6E237CD5A}" destId="{92D0FD91-0DD4-4542-BCDC-DF605416F60D}" srcOrd="2" destOrd="0" presId="urn:microsoft.com/office/officeart/2005/8/layout/lProcess2"/>
    <dgm:cxn modelId="{B59886A4-EF3B-407C-B437-BE3CD9E53A0E}" type="presParOf" srcId="{92D0FD91-0DD4-4542-BCDC-DF605416F60D}" destId="{C736A943-2CC1-427F-882A-BB2E25E8C86B}" srcOrd="0" destOrd="0" presId="urn:microsoft.com/office/officeart/2005/8/layout/lProcess2"/>
    <dgm:cxn modelId="{3CF469BC-AC16-43B0-A8B6-10671EBB7B15}" type="presParOf" srcId="{C736A943-2CC1-427F-882A-BB2E25E8C86B}" destId="{A6F5DECF-A938-479D-BC6F-A4C9C46077A3}" srcOrd="0" destOrd="0" presId="urn:microsoft.com/office/officeart/2005/8/layout/lProcess2"/>
    <dgm:cxn modelId="{2BD82F5E-28A3-4E6C-9A62-6B84D3E74490}" type="presParOf" srcId="{C736A943-2CC1-427F-882A-BB2E25E8C86B}" destId="{CFD83F97-8466-4CF3-ACBD-0E677AE67410}" srcOrd="1" destOrd="0" presId="urn:microsoft.com/office/officeart/2005/8/layout/lProcess2"/>
    <dgm:cxn modelId="{11687A90-57AB-4733-8654-430AE521EBBF}" type="presParOf" srcId="{C736A943-2CC1-427F-882A-BB2E25E8C86B}" destId="{50E53975-3C39-484E-A8AA-6331C06DC989}" srcOrd="2" destOrd="0" presId="urn:microsoft.com/office/officeart/2005/8/layout/lProcess2"/>
    <dgm:cxn modelId="{D18D38AC-3442-4429-8732-20C8828396CD}" type="presParOf" srcId="{C736A943-2CC1-427F-882A-BB2E25E8C86B}" destId="{DF84B81B-65D6-44E4-9191-A17D6B8E66CF}" srcOrd="3" destOrd="0" presId="urn:microsoft.com/office/officeart/2005/8/layout/lProcess2"/>
    <dgm:cxn modelId="{05BC3181-52EF-444C-AE8F-4FB8BFBAD4F6}" type="presParOf" srcId="{C736A943-2CC1-427F-882A-BB2E25E8C86B}" destId="{09F0E2B7-6D85-4556-A0C3-4C2F32879664}" srcOrd="4" destOrd="0" presId="urn:microsoft.com/office/officeart/2005/8/layout/lProcess2"/>
    <dgm:cxn modelId="{55CDA494-FA3C-4AFD-AB8E-A287C0400611}" type="presParOf" srcId="{C736A943-2CC1-427F-882A-BB2E25E8C86B}" destId="{A66E84DA-0607-4809-AAB6-98E2DBF28338}" srcOrd="5" destOrd="0" presId="urn:microsoft.com/office/officeart/2005/8/layout/lProcess2"/>
    <dgm:cxn modelId="{0859B2DF-9032-4588-AF84-DD6FC4F89C1D}" type="presParOf" srcId="{C736A943-2CC1-427F-882A-BB2E25E8C86B}" destId="{43E3F6D4-4793-4165-82EE-D81A7127D3CE}" srcOrd="6" destOrd="0" presId="urn:microsoft.com/office/officeart/2005/8/layout/lProcess2"/>
    <dgm:cxn modelId="{CF8071BE-C9CE-4C05-B9E1-08446D12A523}" type="presParOf" srcId="{C736A943-2CC1-427F-882A-BB2E25E8C86B}" destId="{934D267D-0587-4C68-94FF-9F4CEB1C7527}" srcOrd="7" destOrd="0" presId="urn:microsoft.com/office/officeart/2005/8/layout/lProcess2"/>
    <dgm:cxn modelId="{8390D4FB-E686-41AB-9EE9-DEC762C53509}" type="presParOf" srcId="{C736A943-2CC1-427F-882A-BB2E25E8C86B}" destId="{A00DEE54-C188-4E82-B82E-5A1FE4239503}" srcOrd="8" destOrd="0" presId="urn:microsoft.com/office/officeart/2005/8/layout/lProcess2"/>
    <dgm:cxn modelId="{5BFAF0EC-7BDF-4C31-AA69-7937A2F0482D}" type="presParOf" srcId="{C736A943-2CC1-427F-882A-BB2E25E8C86B}" destId="{DD9C3C88-0026-4819-8FC5-4780CCCD8874}" srcOrd="9" destOrd="0" presId="urn:microsoft.com/office/officeart/2005/8/layout/lProcess2"/>
    <dgm:cxn modelId="{6FD7FAF1-8934-4E74-8549-71C1891C0D2A}" type="presParOf" srcId="{C736A943-2CC1-427F-882A-BB2E25E8C86B}" destId="{FA3204CD-6466-455F-BE10-F510DDF0877B}" srcOrd="10" destOrd="0" presId="urn:microsoft.com/office/officeart/2005/8/layout/lProcess2"/>
    <dgm:cxn modelId="{F17E5F7D-9880-409F-BC26-71C6FCA7BCE9}" type="presParOf" srcId="{C736A943-2CC1-427F-882A-BB2E25E8C86B}" destId="{6D576A0E-BC52-4A0E-AE2F-84D20367F1C6}" srcOrd="11" destOrd="0" presId="urn:microsoft.com/office/officeart/2005/8/layout/lProcess2"/>
    <dgm:cxn modelId="{6A95CD63-BBF2-4E26-9C18-DBE870A826B6}" type="presParOf" srcId="{C736A943-2CC1-427F-882A-BB2E25E8C86B}" destId="{20C0095D-30C6-4804-A140-44347D69357F}" srcOrd="12" destOrd="0" presId="urn:microsoft.com/office/officeart/2005/8/layout/lProcess2"/>
    <dgm:cxn modelId="{70EAB056-ADDA-4DD4-90BE-A2761665ED43}" type="presParOf" srcId="{C736A943-2CC1-427F-882A-BB2E25E8C86B}" destId="{50E0EC9D-9ECC-4D4D-8CCD-E3AE680A549E}" srcOrd="13" destOrd="0" presId="urn:microsoft.com/office/officeart/2005/8/layout/lProcess2"/>
    <dgm:cxn modelId="{7F67EEAF-FEE2-42F3-BD67-BD4AA1EE6FDB}" type="presParOf" srcId="{C736A943-2CC1-427F-882A-BB2E25E8C86B}" destId="{837DE07B-8F24-4988-886E-376E4B2C4B84}" srcOrd="14" destOrd="0" presId="urn:microsoft.com/office/officeart/2005/8/layout/lProcess2"/>
    <dgm:cxn modelId="{E1033FEA-1299-47BE-8E76-4BE29CA7CA12}" type="presParOf" srcId="{C736A943-2CC1-427F-882A-BB2E25E8C86B}" destId="{BBDB7F31-2862-486D-AECF-6B1FA861E0FF}" srcOrd="15" destOrd="0" presId="urn:microsoft.com/office/officeart/2005/8/layout/lProcess2"/>
    <dgm:cxn modelId="{A30912B0-D40E-4356-B2D6-2D82366DCB22}" type="presParOf" srcId="{C736A943-2CC1-427F-882A-BB2E25E8C86B}" destId="{BBFA32AF-658D-4FFC-8CD7-00EEBB7F2C5E}" srcOrd="16" destOrd="0" presId="urn:microsoft.com/office/officeart/2005/8/layout/lProcess2"/>
    <dgm:cxn modelId="{F1FB85AB-1CCC-4E62-8750-47170A0C6B0E}" type="presParOf" srcId="{C736A943-2CC1-427F-882A-BB2E25E8C86B}" destId="{A0B0481C-113A-4155-A1D2-C044F8811EE5}" srcOrd="17" destOrd="0" presId="urn:microsoft.com/office/officeart/2005/8/layout/lProcess2"/>
    <dgm:cxn modelId="{84ABF4C4-C8A3-4E33-BEF0-596DC198C01C}" type="presParOf" srcId="{C736A943-2CC1-427F-882A-BB2E25E8C86B}" destId="{9CBCBED4-DC0B-4D28-BF3D-79A8C5CEC5C2}" srcOrd="18" destOrd="0" presId="urn:microsoft.com/office/officeart/2005/8/layout/lProcess2"/>
    <dgm:cxn modelId="{19AB1F2D-21D0-44FD-82EF-8E9EC7CFA90F}" type="presParOf" srcId="{C736A943-2CC1-427F-882A-BB2E25E8C86B}" destId="{BD93AD25-832A-4BA3-B675-6595EEC76F4C}" srcOrd="19" destOrd="0" presId="urn:microsoft.com/office/officeart/2005/8/layout/lProcess2"/>
    <dgm:cxn modelId="{402781F0-081A-46A5-ACD8-293E3B6D4BB3}" type="presParOf" srcId="{C736A943-2CC1-427F-882A-BB2E25E8C86B}" destId="{2AD99DEC-4B34-4472-A419-20EB684B2E51}" srcOrd="20" destOrd="0" presId="urn:microsoft.com/office/officeart/2005/8/layout/lProcess2"/>
    <dgm:cxn modelId="{557DA72F-E0D3-484F-ACE5-BE5668FDF2ED}" type="presParOf" srcId="{51C435B0-0F52-4F6D-84BF-DBD43F01CE0F}" destId="{2FFEB1A6-9E3F-44C2-9F60-0F741FA78F85}" srcOrd="1" destOrd="0" presId="urn:microsoft.com/office/officeart/2005/8/layout/lProcess2"/>
    <dgm:cxn modelId="{3DB7C801-E788-4BF1-AE36-433C4A69F6AA}" type="presParOf" srcId="{51C435B0-0F52-4F6D-84BF-DBD43F01CE0F}" destId="{3203D985-7C95-40C4-8E17-9ADD32A041B7}" srcOrd="2" destOrd="0" presId="urn:microsoft.com/office/officeart/2005/8/layout/lProcess2"/>
    <dgm:cxn modelId="{618E043E-CFF4-4A1A-A429-D02894858E55}" type="presParOf" srcId="{3203D985-7C95-40C4-8E17-9ADD32A041B7}" destId="{AEA00B1D-D293-43A0-B649-CC0CDA88BAB5}" srcOrd="0" destOrd="0" presId="urn:microsoft.com/office/officeart/2005/8/layout/lProcess2"/>
    <dgm:cxn modelId="{E2AD6126-71D6-48C4-AFC6-876E4FDE215D}" type="presParOf" srcId="{3203D985-7C95-40C4-8E17-9ADD32A041B7}" destId="{F9C27EA6-EFE4-41E5-9747-1C58D672A574}" srcOrd="1" destOrd="0" presId="urn:microsoft.com/office/officeart/2005/8/layout/lProcess2"/>
    <dgm:cxn modelId="{CB8755F5-99B2-4FBC-8E15-D62E70EA1B2A}" type="presParOf" srcId="{3203D985-7C95-40C4-8E17-9ADD32A041B7}" destId="{DE7429C5-9DC2-4397-ADC2-3C5F6461EC30}" srcOrd="2" destOrd="0" presId="urn:microsoft.com/office/officeart/2005/8/layout/lProcess2"/>
    <dgm:cxn modelId="{1BD16F74-ED76-4A6A-A4C0-9EE567D834E7}" type="presParOf" srcId="{DE7429C5-9DC2-4397-ADC2-3C5F6461EC30}" destId="{20AF6C82-394B-4F50-894A-4999A0C4903F}" srcOrd="0" destOrd="0" presId="urn:microsoft.com/office/officeart/2005/8/layout/lProcess2"/>
    <dgm:cxn modelId="{FE28F1F3-5F51-402B-A9F2-3468900FFD9C}" type="presParOf" srcId="{20AF6C82-394B-4F50-894A-4999A0C4903F}" destId="{B0CCF536-C001-4DEF-B7BE-E458E4DD0581}" srcOrd="0" destOrd="0" presId="urn:microsoft.com/office/officeart/2005/8/layout/lProcess2"/>
    <dgm:cxn modelId="{2A25ECB4-934B-4531-A289-D8EFD3DA62E0}" type="presParOf" srcId="{20AF6C82-394B-4F50-894A-4999A0C4903F}" destId="{FBBABFB0-552C-40B5-90E7-0209E90CB48C}" srcOrd="1" destOrd="0" presId="urn:microsoft.com/office/officeart/2005/8/layout/lProcess2"/>
    <dgm:cxn modelId="{77B983C0-1DE9-4316-9854-88B15BF4F609}" type="presParOf" srcId="{20AF6C82-394B-4F50-894A-4999A0C4903F}" destId="{1E2E0762-E85D-41E3-95FB-893777731701}" srcOrd="2" destOrd="0" presId="urn:microsoft.com/office/officeart/2005/8/layout/lProcess2"/>
    <dgm:cxn modelId="{8F3FE491-6FCE-41A4-9196-0D6A363B6B5A}" type="presParOf" srcId="{20AF6C82-394B-4F50-894A-4999A0C4903F}" destId="{AEE7BD12-714C-4C13-A86D-A0E15286CBA8}" srcOrd="3" destOrd="0" presId="urn:microsoft.com/office/officeart/2005/8/layout/lProcess2"/>
    <dgm:cxn modelId="{4ADF6C10-CBD1-4443-8437-43565E95026B}" type="presParOf" srcId="{20AF6C82-394B-4F50-894A-4999A0C4903F}" destId="{5F304907-8AE7-448F-96C7-68214AACC430}" srcOrd="4" destOrd="0" presId="urn:microsoft.com/office/officeart/2005/8/layout/lProcess2"/>
    <dgm:cxn modelId="{6CDC6DFA-AF03-41E9-AC8E-92ABD9BCF874}" type="presParOf" srcId="{20AF6C82-394B-4F50-894A-4999A0C4903F}" destId="{9B40F062-679C-4D8F-92F7-CE7CC8E60D6B}" srcOrd="5" destOrd="0" presId="urn:microsoft.com/office/officeart/2005/8/layout/lProcess2"/>
    <dgm:cxn modelId="{B44448F7-2D2F-4133-B372-6F1163B6E5A2}" type="presParOf" srcId="{20AF6C82-394B-4F50-894A-4999A0C4903F}" destId="{AE57E95E-205D-4F41-8B7F-3FB68D4C8414}" srcOrd="6" destOrd="0" presId="urn:microsoft.com/office/officeart/2005/8/layout/lProcess2"/>
    <dgm:cxn modelId="{611C1C20-36A7-4AEE-A0D3-B2D1D7B7A7D1}" type="presParOf" srcId="{20AF6C82-394B-4F50-894A-4999A0C4903F}" destId="{C8EF4A99-BAFD-4A95-BE4B-0C7500744DD9}" srcOrd="7" destOrd="0" presId="urn:microsoft.com/office/officeart/2005/8/layout/lProcess2"/>
    <dgm:cxn modelId="{4D7383E3-C6B7-478E-A5E7-A3324EB41621}" type="presParOf" srcId="{20AF6C82-394B-4F50-894A-4999A0C4903F}" destId="{7E627719-CCCA-4ECC-8C53-1AF8129DDB41}" srcOrd="8" destOrd="0" presId="urn:microsoft.com/office/officeart/2005/8/layout/lProcess2"/>
    <dgm:cxn modelId="{F7DAE0A4-4D71-402E-AC6F-532550813393}" type="presParOf" srcId="{20AF6C82-394B-4F50-894A-4999A0C4903F}" destId="{72FCFFFB-570B-445B-A00C-B5D44054735D}" srcOrd="9" destOrd="0" presId="urn:microsoft.com/office/officeart/2005/8/layout/lProcess2"/>
    <dgm:cxn modelId="{6C803D5B-3556-428F-8514-267EF138522D}" type="presParOf" srcId="{20AF6C82-394B-4F50-894A-4999A0C4903F}" destId="{62A41924-7A2E-4851-A102-79C64876B110}" srcOrd="10" destOrd="0" presId="urn:microsoft.com/office/officeart/2005/8/layout/lProcess2"/>
    <dgm:cxn modelId="{32BA6D61-7AAC-4DA0-8C10-2300961755F4}" type="presParOf" srcId="{51C435B0-0F52-4F6D-84BF-DBD43F01CE0F}" destId="{1D545B6C-D60A-448C-BBC4-D9B2FBA5F7FE}" srcOrd="3" destOrd="0" presId="urn:microsoft.com/office/officeart/2005/8/layout/lProcess2"/>
    <dgm:cxn modelId="{2C65F42A-E128-48A9-9785-D0E9D7C72541}" type="presParOf" srcId="{51C435B0-0F52-4F6D-84BF-DBD43F01CE0F}" destId="{94FC99EB-9C99-4360-8BCA-E2BA68DB3908}" srcOrd="4" destOrd="0" presId="urn:microsoft.com/office/officeart/2005/8/layout/lProcess2"/>
    <dgm:cxn modelId="{9B761340-9BA6-4C5A-8E9D-2352DE1E2B8C}" type="presParOf" srcId="{94FC99EB-9C99-4360-8BCA-E2BA68DB3908}" destId="{9FE488B3-0818-448C-82F9-BFB6F2D471DA}" srcOrd="0" destOrd="0" presId="urn:microsoft.com/office/officeart/2005/8/layout/lProcess2"/>
    <dgm:cxn modelId="{3E292065-BD0F-401C-971C-9F1236F36301}" type="presParOf" srcId="{94FC99EB-9C99-4360-8BCA-E2BA68DB3908}" destId="{06417EA8-D6C2-464A-8AF2-7B770F9E52ED}" srcOrd="1" destOrd="0" presId="urn:microsoft.com/office/officeart/2005/8/layout/lProcess2"/>
    <dgm:cxn modelId="{C2D43DCC-95D7-48E0-A5CC-110BC83B3E0B}" type="presParOf" srcId="{94FC99EB-9C99-4360-8BCA-E2BA68DB3908}" destId="{E8ED833F-0681-48C8-BEFC-96D897CDAD73}" srcOrd="2" destOrd="0" presId="urn:microsoft.com/office/officeart/2005/8/layout/lProcess2"/>
    <dgm:cxn modelId="{F311BB90-726D-445D-AA41-EAC48AEF607C}" type="presParOf" srcId="{E8ED833F-0681-48C8-BEFC-96D897CDAD73}" destId="{D00ED34F-DF58-43E4-9DB7-3B3C4779F0C8}" srcOrd="0" destOrd="0" presId="urn:microsoft.com/office/officeart/2005/8/layout/lProcess2"/>
    <dgm:cxn modelId="{8DE33C84-C90A-4685-8939-1955203863E8}" type="presParOf" srcId="{D00ED34F-DF58-43E4-9DB7-3B3C4779F0C8}" destId="{03351B38-0DD6-4E1B-AE77-D9AFD96810F6}" srcOrd="0" destOrd="0" presId="urn:microsoft.com/office/officeart/2005/8/layout/lProcess2"/>
    <dgm:cxn modelId="{9911671E-0142-4B2E-BAD3-8D4C713AF716}" type="presParOf" srcId="{D00ED34F-DF58-43E4-9DB7-3B3C4779F0C8}" destId="{CD084FB4-8409-42AB-A664-AB42ED3C0DB6}" srcOrd="1" destOrd="0" presId="urn:microsoft.com/office/officeart/2005/8/layout/lProcess2"/>
    <dgm:cxn modelId="{F5B57181-E372-4D05-8E56-DC122D41A53D}" type="presParOf" srcId="{D00ED34F-DF58-43E4-9DB7-3B3C4779F0C8}" destId="{FF473BC6-36F9-4F42-BCE1-58D5AD8BAD22}" srcOrd="2" destOrd="0" presId="urn:microsoft.com/office/officeart/2005/8/layout/lProcess2"/>
    <dgm:cxn modelId="{6ADDC0EB-2AC7-40BF-84D1-2DF6D4A4BE19}" type="presParOf" srcId="{D00ED34F-DF58-43E4-9DB7-3B3C4779F0C8}" destId="{A2240829-5C8D-4C5B-B212-E8CA024A6B55}" srcOrd="3" destOrd="0" presId="urn:microsoft.com/office/officeart/2005/8/layout/lProcess2"/>
    <dgm:cxn modelId="{3D53795A-07B8-4CA3-A424-92452BB3FC3D}" type="presParOf" srcId="{D00ED34F-DF58-43E4-9DB7-3B3C4779F0C8}" destId="{5DCD76A4-468D-4949-8473-862B05592981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E7BC9CEE-6D0C-4239-BCDF-5C5D2267C0FD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90FD9DE-C062-478A-A112-E80801493B59}">
      <dgm:prSet phldrT="[Text]"/>
      <dgm:spPr/>
      <dgm:t>
        <a:bodyPr/>
        <a:lstStyle/>
        <a:p>
          <a:r>
            <a:rPr lang="en-US" b="0" dirty="0" smtClean="0"/>
            <a:t>Interpersonal skills</a:t>
          </a:r>
          <a:endParaRPr lang="en-US" b="0" dirty="0"/>
        </a:p>
      </dgm:t>
    </dgm:pt>
    <dgm:pt modelId="{AB55692C-55A3-48EE-9631-22C4FF8A7BE3}" type="parTrans" cxnId="{48850B25-127A-4643-A6ED-70E793A595A5}">
      <dgm:prSet/>
      <dgm:spPr/>
      <dgm:t>
        <a:bodyPr/>
        <a:lstStyle/>
        <a:p>
          <a:endParaRPr lang="en-US"/>
        </a:p>
      </dgm:t>
    </dgm:pt>
    <dgm:pt modelId="{50CAE607-D60E-4EE5-81CA-9BFE8FC667DE}" type="sibTrans" cxnId="{48850B25-127A-4643-A6ED-70E793A595A5}">
      <dgm:prSet/>
      <dgm:spPr/>
      <dgm:t>
        <a:bodyPr/>
        <a:lstStyle/>
        <a:p>
          <a:endParaRPr lang="en-US"/>
        </a:p>
      </dgm:t>
    </dgm:pt>
    <dgm:pt modelId="{B45F2A4D-D4AE-4B74-882C-9D5DF2B98393}">
      <dgm:prSet phldrT="[Text]"/>
      <dgm:spPr/>
      <dgm:t>
        <a:bodyPr/>
        <a:lstStyle/>
        <a:p>
          <a:r>
            <a:rPr lang="en-US" b="0" i="0" dirty="0" smtClean="0"/>
            <a:t>Collaboration</a:t>
          </a:r>
          <a:endParaRPr lang="en-US" b="0" dirty="0"/>
        </a:p>
      </dgm:t>
    </dgm:pt>
    <dgm:pt modelId="{39AE57AA-41C7-4D70-A8AE-3461FA8326AD}" type="parTrans" cxnId="{06E0A5A9-03EE-4734-80C7-933CC28E6398}">
      <dgm:prSet/>
      <dgm:spPr/>
      <dgm:t>
        <a:bodyPr/>
        <a:lstStyle/>
        <a:p>
          <a:endParaRPr lang="en-US"/>
        </a:p>
      </dgm:t>
    </dgm:pt>
    <dgm:pt modelId="{D2038DC4-2963-4256-9A79-A22FB4621EF2}" type="sibTrans" cxnId="{06E0A5A9-03EE-4734-80C7-933CC28E6398}">
      <dgm:prSet/>
      <dgm:spPr/>
      <dgm:t>
        <a:bodyPr/>
        <a:lstStyle/>
        <a:p>
          <a:endParaRPr lang="en-US"/>
        </a:p>
      </dgm:t>
    </dgm:pt>
    <dgm:pt modelId="{F657838D-FE98-4A7C-AC4C-AAB7F049D7F6}">
      <dgm:prSet phldrT="[Text]"/>
      <dgm:spPr/>
      <dgm:t>
        <a:bodyPr/>
        <a:lstStyle/>
        <a:p>
          <a:r>
            <a:rPr lang="en-US" b="0" dirty="0" smtClean="0"/>
            <a:t>Research skills</a:t>
          </a:r>
          <a:endParaRPr lang="en-US" b="0" dirty="0"/>
        </a:p>
      </dgm:t>
    </dgm:pt>
    <dgm:pt modelId="{516262A3-759B-43C8-A60C-AEEC7BEDE12B}" type="parTrans" cxnId="{D1E7AC24-F02D-4CC6-B7BC-08FB77361942}">
      <dgm:prSet/>
      <dgm:spPr/>
      <dgm:t>
        <a:bodyPr/>
        <a:lstStyle/>
        <a:p>
          <a:endParaRPr lang="en-US"/>
        </a:p>
      </dgm:t>
    </dgm:pt>
    <dgm:pt modelId="{62BE06EF-F39D-4043-9523-9DC1CE5CCA9C}" type="sibTrans" cxnId="{D1E7AC24-F02D-4CC6-B7BC-08FB77361942}">
      <dgm:prSet/>
      <dgm:spPr/>
      <dgm:t>
        <a:bodyPr/>
        <a:lstStyle/>
        <a:p>
          <a:endParaRPr lang="en-US"/>
        </a:p>
      </dgm:t>
    </dgm:pt>
    <dgm:pt modelId="{2BD094B0-4847-4771-B7E8-6F51A99A83FB}">
      <dgm:prSet phldrT="[Text]"/>
      <dgm:spPr/>
      <dgm:t>
        <a:bodyPr/>
        <a:lstStyle/>
        <a:p>
          <a:r>
            <a:rPr lang="en-US" dirty="0" smtClean="0"/>
            <a:t>Learning</a:t>
          </a:r>
          <a:endParaRPr lang="en-US" dirty="0"/>
        </a:p>
      </dgm:t>
    </dgm:pt>
    <dgm:pt modelId="{5889ADF3-1729-4A11-880B-D8A75EC0FAD2}" type="parTrans" cxnId="{8233543E-23C6-49AA-8944-A7CD4A1BC679}">
      <dgm:prSet/>
      <dgm:spPr/>
      <dgm:t>
        <a:bodyPr/>
        <a:lstStyle/>
        <a:p>
          <a:endParaRPr lang="en-US"/>
        </a:p>
      </dgm:t>
    </dgm:pt>
    <dgm:pt modelId="{A47650BC-1F6D-4FD6-A5D5-69E3EBD47907}" type="sibTrans" cxnId="{8233543E-23C6-49AA-8944-A7CD4A1BC679}">
      <dgm:prSet/>
      <dgm:spPr/>
      <dgm:t>
        <a:bodyPr/>
        <a:lstStyle/>
        <a:p>
          <a:endParaRPr lang="en-US"/>
        </a:p>
      </dgm:t>
    </dgm:pt>
    <dgm:pt modelId="{338B814A-19AB-4AB1-89F3-5E06C365421B}">
      <dgm:prSet/>
      <dgm:spPr/>
      <dgm:t>
        <a:bodyPr/>
        <a:lstStyle/>
        <a:p>
          <a:r>
            <a:rPr lang="en-US" dirty="0" smtClean="0"/>
            <a:t>Research skills</a:t>
          </a:r>
          <a:endParaRPr lang="en-US" dirty="0"/>
        </a:p>
      </dgm:t>
    </dgm:pt>
    <dgm:pt modelId="{6CDDEA1F-05E5-47A8-B08B-433CD8F1D3E3}" type="parTrans" cxnId="{4ACF8BBC-4C53-4CA5-9E2A-7848B2442AD9}">
      <dgm:prSet/>
      <dgm:spPr/>
      <dgm:t>
        <a:bodyPr/>
        <a:lstStyle/>
        <a:p>
          <a:endParaRPr lang="en-US"/>
        </a:p>
      </dgm:t>
    </dgm:pt>
    <dgm:pt modelId="{36FC4334-230A-4C48-B0B8-E13D3ACDD005}" type="sibTrans" cxnId="{4ACF8BBC-4C53-4CA5-9E2A-7848B2442AD9}">
      <dgm:prSet/>
      <dgm:spPr/>
      <dgm:t>
        <a:bodyPr/>
        <a:lstStyle/>
        <a:p>
          <a:endParaRPr lang="en-US"/>
        </a:p>
      </dgm:t>
    </dgm:pt>
    <dgm:pt modelId="{9DE6F679-ED6D-44A9-9A32-5E5CF3D22E9E}">
      <dgm:prSet custT="1"/>
      <dgm:spPr/>
      <dgm:t>
        <a:bodyPr/>
        <a:lstStyle/>
        <a:p>
          <a:r>
            <a:rPr lang="en-US" sz="2400" dirty="0" smtClean="0"/>
            <a:t>Confidence</a:t>
          </a:r>
          <a:endParaRPr lang="en-US" sz="2400" dirty="0"/>
        </a:p>
      </dgm:t>
    </dgm:pt>
    <dgm:pt modelId="{2A2EA049-C855-41E4-A736-8C7A54E46B94}" type="parTrans" cxnId="{30A23CC9-A3E7-48FE-8A09-CFBBE32A20DF}">
      <dgm:prSet/>
      <dgm:spPr/>
      <dgm:t>
        <a:bodyPr/>
        <a:lstStyle/>
        <a:p>
          <a:endParaRPr lang="en-US"/>
        </a:p>
      </dgm:t>
    </dgm:pt>
    <dgm:pt modelId="{3043F882-43B6-4C2D-99DB-6C2131248F94}" type="sibTrans" cxnId="{30A23CC9-A3E7-48FE-8A09-CFBBE32A20DF}">
      <dgm:prSet/>
      <dgm:spPr/>
      <dgm:t>
        <a:bodyPr/>
        <a:lstStyle/>
        <a:p>
          <a:endParaRPr lang="en-US"/>
        </a:p>
      </dgm:t>
    </dgm:pt>
    <dgm:pt modelId="{65B339FE-E8E6-489A-8B8E-525FF0576AE0}">
      <dgm:prSet custT="1"/>
      <dgm:spPr/>
      <dgm:t>
        <a:bodyPr/>
        <a:lstStyle/>
        <a:p>
          <a:r>
            <a:rPr lang="en-US" sz="2400" dirty="0" smtClean="0"/>
            <a:t>Educated</a:t>
          </a:r>
          <a:endParaRPr lang="en-US" sz="2400" dirty="0"/>
        </a:p>
      </dgm:t>
    </dgm:pt>
    <dgm:pt modelId="{6B71272B-82C0-4E17-B4D5-05B6050F38C6}" type="parTrans" cxnId="{8C17757D-18F0-4D6F-8756-4165EE9A549C}">
      <dgm:prSet/>
      <dgm:spPr/>
      <dgm:t>
        <a:bodyPr/>
        <a:lstStyle/>
        <a:p>
          <a:endParaRPr lang="en-US"/>
        </a:p>
      </dgm:t>
    </dgm:pt>
    <dgm:pt modelId="{0EE8494E-D817-4BD1-B39C-5FB3A9F86F33}" type="sibTrans" cxnId="{8C17757D-18F0-4D6F-8756-4165EE9A549C}">
      <dgm:prSet/>
      <dgm:spPr/>
      <dgm:t>
        <a:bodyPr/>
        <a:lstStyle/>
        <a:p>
          <a:endParaRPr lang="en-US"/>
        </a:p>
      </dgm:t>
    </dgm:pt>
    <dgm:pt modelId="{A3CF8DAB-325A-489D-AD7D-A01BC2B0C857}">
      <dgm:prSet custT="1"/>
      <dgm:spPr/>
      <dgm:t>
        <a:bodyPr/>
        <a:lstStyle/>
        <a:p>
          <a:r>
            <a:rPr lang="en-US" sz="2400" dirty="0" smtClean="0"/>
            <a:t>Independency</a:t>
          </a:r>
          <a:endParaRPr lang="en-US" sz="2400" dirty="0"/>
        </a:p>
      </dgm:t>
    </dgm:pt>
    <dgm:pt modelId="{2054B546-475C-4B1F-9F43-B6DA4B1B1124}" type="parTrans" cxnId="{A5E628D7-36FC-49B6-845F-C2D813140230}">
      <dgm:prSet/>
      <dgm:spPr/>
      <dgm:t>
        <a:bodyPr/>
        <a:lstStyle/>
        <a:p>
          <a:endParaRPr lang="en-US"/>
        </a:p>
      </dgm:t>
    </dgm:pt>
    <dgm:pt modelId="{6EAB4A54-AD54-463F-A5E0-B69DA11D9F61}" type="sibTrans" cxnId="{A5E628D7-36FC-49B6-845F-C2D813140230}">
      <dgm:prSet/>
      <dgm:spPr/>
      <dgm:t>
        <a:bodyPr/>
        <a:lstStyle/>
        <a:p>
          <a:endParaRPr lang="en-US"/>
        </a:p>
      </dgm:t>
    </dgm:pt>
    <dgm:pt modelId="{A062373A-671A-4BD1-A232-511F2546D0EB}">
      <dgm:prSet custT="1"/>
      <dgm:spPr/>
      <dgm:t>
        <a:bodyPr/>
        <a:lstStyle/>
        <a:p>
          <a:r>
            <a:rPr lang="en-US" sz="2400" dirty="0" smtClean="0"/>
            <a:t>Flexibility</a:t>
          </a:r>
          <a:endParaRPr lang="en-US" sz="2400" dirty="0"/>
        </a:p>
      </dgm:t>
    </dgm:pt>
    <dgm:pt modelId="{11AAD46B-A593-48E1-BDC3-C5B3EB467052}" type="parTrans" cxnId="{D40CE779-E5F2-45BE-B6F0-F4AD351756A7}">
      <dgm:prSet/>
      <dgm:spPr/>
      <dgm:t>
        <a:bodyPr/>
        <a:lstStyle/>
        <a:p>
          <a:endParaRPr lang="en-US"/>
        </a:p>
      </dgm:t>
    </dgm:pt>
    <dgm:pt modelId="{3B7541FC-21E2-42C8-BFFF-53B24DE3B5CA}" type="sibTrans" cxnId="{D40CE779-E5F2-45BE-B6F0-F4AD351756A7}">
      <dgm:prSet/>
      <dgm:spPr/>
      <dgm:t>
        <a:bodyPr/>
        <a:lstStyle/>
        <a:p>
          <a:endParaRPr lang="en-US"/>
        </a:p>
      </dgm:t>
    </dgm:pt>
    <dgm:pt modelId="{5992F28B-FC11-4878-A6B1-C04753FCD90F}">
      <dgm:prSet custT="1"/>
      <dgm:spPr/>
      <dgm:t>
        <a:bodyPr/>
        <a:lstStyle/>
        <a:p>
          <a:r>
            <a:rPr lang="en-US" sz="2400" dirty="0" smtClean="0"/>
            <a:t>Responsibility</a:t>
          </a:r>
          <a:endParaRPr lang="en-US" sz="2400" dirty="0"/>
        </a:p>
      </dgm:t>
    </dgm:pt>
    <dgm:pt modelId="{F8C8C4C0-979D-4DBA-83F7-F9C13E625B42}" type="parTrans" cxnId="{F3F9719D-4FA7-4F35-A373-913A724044BA}">
      <dgm:prSet/>
      <dgm:spPr/>
      <dgm:t>
        <a:bodyPr/>
        <a:lstStyle/>
        <a:p>
          <a:endParaRPr lang="en-US"/>
        </a:p>
      </dgm:t>
    </dgm:pt>
    <dgm:pt modelId="{1EDE658A-6C56-4A67-B04D-33DE496E0EA7}" type="sibTrans" cxnId="{F3F9719D-4FA7-4F35-A373-913A724044BA}">
      <dgm:prSet/>
      <dgm:spPr/>
      <dgm:t>
        <a:bodyPr/>
        <a:lstStyle/>
        <a:p>
          <a:endParaRPr lang="en-US"/>
        </a:p>
      </dgm:t>
    </dgm:pt>
    <dgm:pt modelId="{40E3164F-C590-4273-A213-EBC7CC3B165B}">
      <dgm:prSet custT="1"/>
      <dgm:spPr/>
      <dgm:t>
        <a:bodyPr/>
        <a:lstStyle/>
        <a:p>
          <a:r>
            <a:rPr lang="en-US" sz="2400" dirty="0" smtClean="0"/>
            <a:t>Personal traits</a:t>
          </a:r>
          <a:endParaRPr lang="en-US" sz="2400" dirty="0"/>
        </a:p>
      </dgm:t>
    </dgm:pt>
    <dgm:pt modelId="{2CE46071-B160-4A9F-999D-77DB07950FDE}" type="parTrans" cxnId="{AE428C24-D679-4ADA-B040-9C30D59BA7CF}">
      <dgm:prSet/>
      <dgm:spPr/>
      <dgm:t>
        <a:bodyPr/>
        <a:lstStyle/>
        <a:p>
          <a:endParaRPr lang="en-US"/>
        </a:p>
      </dgm:t>
    </dgm:pt>
    <dgm:pt modelId="{6896EDAD-04D1-4E7F-B96A-18FF79988A57}" type="sibTrans" cxnId="{AE428C24-D679-4ADA-B040-9C30D59BA7CF}">
      <dgm:prSet/>
      <dgm:spPr/>
      <dgm:t>
        <a:bodyPr/>
        <a:lstStyle/>
        <a:p>
          <a:endParaRPr lang="en-US"/>
        </a:p>
      </dgm:t>
    </dgm:pt>
    <dgm:pt modelId="{2A672472-F529-41D9-AC69-FA5582063CD5}">
      <dgm:prSet/>
      <dgm:spPr/>
      <dgm:t>
        <a:bodyPr/>
        <a:lstStyle/>
        <a:p>
          <a:r>
            <a:rPr lang="en-US" dirty="0" smtClean="0"/>
            <a:t>Cross culture – agility</a:t>
          </a:r>
          <a:endParaRPr lang="en-US" dirty="0"/>
        </a:p>
      </dgm:t>
    </dgm:pt>
    <dgm:pt modelId="{1B28B6EE-3799-40A4-96A7-BF71FD20E197}" type="parTrans" cxnId="{DCB435A6-59B3-4CDC-8356-B389C32926CB}">
      <dgm:prSet/>
      <dgm:spPr/>
      <dgm:t>
        <a:bodyPr/>
        <a:lstStyle/>
        <a:p>
          <a:endParaRPr lang="en-US"/>
        </a:p>
      </dgm:t>
    </dgm:pt>
    <dgm:pt modelId="{D4E79EEC-EE21-4B01-95BD-FCE6084EC6A6}" type="sibTrans" cxnId="{DCB435A6-59B3-4CDC-8356-B389C32926CB}">
      <dgm:prSet/>
      <dgm:spPr/>
      <dgm:t>
        <a:bodyPr/>
        <a:lstStyle/>
        <a:p>
          <a:endParaRPr lang="en-US"/>
        </a:p>
      </dgm:t>
    </dgm:pt>
    <dgm:pt modelId="{3FE83C56-9D0C-4A8F-9A3D-5ABD57A40C9E}">
      <dgm:prSet/>
      <dgm:spPr/>
      <dgm:t>
        <a:bodyPr/>
        <a:lstStyle/>
        <a:p>
          <a:r>
            <a:rPr lang="en-US" dirty="0" smtClean="0"/>
            <a:t>Social skills</a:t>
          </a:r>
          <a:endParaRPr lang="en-US" dirty="0"/>
        </a:p>
      </dgm:t>
    </dgm:pt>
    <dgm:pt modelId="{DF81B969-823B-4DF4-8EAB-6E1AB382AB82}" type="parTrans" cxnId="{8C039611-7EC6-45BC-9838-C37CBEB3C02B}">
      <dgm:prSet/>
      <dgm:spPr/>
      <dgm:t>
        <a:bodyPr/>
        <a:lstStyle/>
        <a:p>
          <a:endParaRPr lang="en-US"/>
        </a:p>
      </dgm:t>
    </dgm:pt>
    <dgm:pt modelId="{2F8CE8C8-1D12-4656-AE0A-9A63207154DE}" type="sibTrans" cxnId="{8C039611-7EC6-45BC-9838-C37CBEB3C02B}">
      <dgm:prSet/>
      <dgm:spPr/>
      <dgm:t>
        <a:bodyPr/>
        <a:lstStyle/>
        <a:p>
          <a:endParaRPr lang="en-US"/>
        </a:p>
      </dgm:t>
    </dgm:pt>
    <dgm:pt modelId="{29D39BE8-E9FB-4531-B0E4-5BF8F87BE9CA}">
      <dgm:prSet/>
      <dgm:spPr/>
      <dgm:t>
        <a:bodyPr/>
        <a:lstStyle/>
        <a:p>
          <a:r>
            <a:rPr lang="en-US" dirty="0" smtClean="0"/>
            <a:t>Teamwork</a:t>
          </a:r>
          <a:endParaRPr lang="en-US" dirty="0"/>
        </a:p>
      </dgm:t>
    </dgm:pt>
    <dgm:pt modelId="{04B50908-4598-421E-B869-7AB0A1033B35}" type="parTrans" cxnId="{4B096764-97FF-4543-B922-8DA262E5A430}">
      <dgm:prSet/>
      <dgm:spPr/>
      <dgm:t>
        <a:bodyPr/>
        <a:lstStyle/>
        <a:p>
          <a:endParaRPr lang="en-US"/>
        </a:p>
      </dgm:t>
    </dgm:pt>
    <dgm:pt modelId="{9EED8315-00B8-44AB-A5AC-F15264206233}" type="sibTrans" cxnId="{4B096764-97FF-4543-B922-8DA262E5A430}">
      <dgm:prSet/>
      <dgm:spPr/>
      <dgm:t>
        <a:bodyPr/>
        <a:lstStyle/>
        <a:p>
          <a:endParaRPr lang="en-US"/>
        </a:p>
      </dgm:t>
    </dgm:pt>
    <dgm:pt modelId="{51C435B0-0F52-4F6D-84BF-DBD43F01CE0F}" type="pres">
      <dgm:prSet presAssocID="{E7BC9CEE-6D0C-4239-BCDF-5C5D2267C0FD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1FF8F28-E404-4C91-8830-6FF6E237CD5A}" type="pres">
      <dgm:prSet presAssocID="{290FD9DE-C062-478A-A112-E80801493B59}" presName="compNode" presStyleCnt="0"/>
      <dgm:spPr/>
    </dgm:pt>
    <dgm:pt modelId="{4353CC28-BA95-420A-A1F5-9022AC3C48E8}" type="pres">
      <dgm:prSet presAssocID="{290FD9DE-C062-478A-A112-E80801493B59}" presName="aNode" presStyleLbl="bgShp" presStyleIdx="0" presStyleCnt="3"/>
      <dgm:spPr/>
      <dgm:t>
        <a:bodyPr/>
        <a:lstStyle/>
        <a:p>
          <a:endParaRPr lang="en-US"/>
        </a:p>
      </dgm:t>
    </dgm:pt>
    <dgm:pt modelId="{1BAA4FFD-5BB9-43EF-86F6-F82432641F22}" type="pres">
      <dgm:prSet presAssocID="{290FD9DE-C062-478A-A112-E80801493B59}" presName="textNode" presStyleLbl="bgShp" presStyleIdx="0" presStyleCnt="3"/>
      <dgm:spPr/>
      <dgm:t>
        <a:bodyPr/>
        <a:lstStyle/>
        <a:p>
          <a:endParaRPr lang="en-US"/>
        </a:p>
      </dgm:t>
    </dgm:pt>
    <dgm:pt modelId="{92D0FD91-0DD4-4542-BCDC-DF605416F60D}" type="pres">
      <dgm:prSet presAssocID="{290FD9DE-C062-478A-A112-E80801493B59}" presName="compChildNode" presStyleCnt="0"/>
      <dgm:spPr/>
    </dgm:pt>
    <dgm:pt modelId="{C736A943-2CC1-427F-882A-BB2E25E8C86B}" type="pres">
      <dgm:prSet presAssocID="{290FD9DE-C062-478A-A112-E80801493B59}" presName="theInnerList" presStyleCnt="0"/>
      <dgm:spPr/>
    </dgm:pt>
    <dgm:pt modelId="{A6F5DECF-A938-479D-BC6F-A4C9C46077A3}" type="pres">
      <dgm:prSet presAssocID="{9DE6F679-ED6D-44A9-9A32-5E5CF3D22E9E}" presName="childNode" presStyleLbl="node1" presStyleIdx="0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D83F97-8466-4CF3-ACBD-0E677AE67410}" type="pres">
      <dgm:prSet presAssocID="{9DE6F679-ED6D-44A9-9A32-5E5CF3D22E9E}" presName="aSpace2" presStyleCnt="0"/>
      <dgm:spPr/>
    </dgm:pt>
    <dgm:pt modelId="{50E53975-3C39-484E-A8AA-6331C06DC989}" type="pres">
      <dgm:prSet presAssocID="{65B339FE-E8E6-489A-8B8E-525FF0576AE0}" presName="childNode" presStyleLbl="node1" presStyleIdx="1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84B81B-65D6-44E4-9191-A17D6B8E66CF}" type="pres">
      <dgm:prSet presAssocID="{65B339FE-E8E6-489A-8B8E-525FF0576AE0}" presName="aSpace2" presStyleCnt="0"/>
      <dgm:spPr/>
    </dgm:pt>
    <dgm:pt modelId="{09F0E2B7-6D85-4556-A0C3-4C2F32879664}" type="pres">
      <dgm:prSet presAssocID="{A062373A-671A-4BD1-A232-511F2546D0EB}" presName="childNode" presStyleLbl="node1" presStyleIdx="2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66E84DA-0607-4809-AAB6-98E2DBF28338}" type="pres">
      <dgm:prSet presAssocID="{A062373A-671A-4BD1-A232-511F2546D0EB}" presName="aSpace2" presStyleCnt="0"/>
      <dgm:spPr/>
    </dgm:pt>
    <dgm:pt modelId="{43E3F6D4-4793-4165-82EE-D81A7127D3CE}" type="pres">
      <dgm:prSet presAssocID="{A3CF8DAB-325A-489D-AD7D-A01BC2B0C857}" presName="childNode" presStyleLbl="node1" presStyleIdx="3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34D267D-0587-4C68-94FF-9F4CEB1C7527}" type="pres">
      <dgm:prSet presAssocID="{A3CF8DAB-325A-489D-AD7D-A01BC2B0C857}" presName="aSpace2" presStyleCnt="0"/>
      <dgm:spPr/>
    </dgm:pt>
    <dgm:pt modelId="{A00DEE54-C188-4E82-B82E-5A1FE4239503}" type="pres">
      <dgm:prSet presAssocID="{40E3164F-C590-4273-A213-EBC7CC3B165B}" presName="childNode" presStyleLbl="node1" presStyleIdx="4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9C3C88-0026-4819-8FC5-4780CCCD8874}" type="pres">
      <dgm:prSet presAssocID="{40E3164F-C590-4273-A213-EBC7CC3B165B}" presName="aSpace2" presStyleCnt="0"/>
      <dgm:spPr/>
    </dgm:pt>
    <dgm:pt modelId="{FA3204CD-6466-455F-BE10-F510DDF0877B}" type="pres">
      <dgm:prSet presAssocID="{5992F28B-FC11-4878-A6B1-C04753FCD90F}" presName="childNode" presStyleLbl="node1" presStyleIdx="5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FEB1A6-9E3F-44C2-9F60-0F741FA78F85}" type="pres">
      <dgm:prSet presAssocID="{290FD9DE-C062-478A-A112-E80801493B59}" presName="aSpace" presStyleCnt="0"/>
      <dgm:spPr/>
    </dgm:pt>
    <dgm:pt modelId="{3203D985-7C95-40C4-8E17-9ADD32A041B7}" type="pres">
      <dgm:prSet presAssocID="{B45F2A4D-D4AE-4B74-882C-9D5DF2B98393}" presName="compNode" presStyleCnt="0"/>
      <dgm:spPr/>
    </dgm:pt>
    <dgm:pt modelId="{AEA00B1D-D293-43A0-B649-CC0CDA88BAB5}" type="pres">
      <dgm:prSet presAssocID="{B45F2A4D-D4AE-4B74-882C-9D5DF2B98393}" presName="aNode" presStyleLbl="bgShp" presStyleIdx="1" presStyleCnt="3"/>
      <dgm:spPr/>
      <dgm:t>
        <a:bodyPr/>
        <a:lstStyle/>
        <a:p>
          <a:endParaRPr lang="en-US"/>
        </a:p>
      </dgm:t>
    </dgm:pt>
    <dgm:pt modelId="{F9C27EA6-EFE4-41E5-9747-1C58D672A574}" type="pres">
      <dgm:prSet presAssocID="{B45F2A4D-D4AE-4B74-882C-9D5DF2B98393}" presName="textNode" presStyleLbl="bgShp" presStyleIdx="1" presStyleCnt="3"/>
      <dgm:spPr/>
      <dgm:t>
        <a:bodyPr/>
        <a:lstStyle/>
        <a:p>
          <a:endParaRPr lang="en-US"/>
        </a:p>
      </dgm:t>
    </dgm:pt>
    <dgm:pt modelId="{DE7429C5-9DC2-4397-ADC2-3C5F6461EC30}" type="pres">
      <dgm:prSet presAssocID="{B45F2A4D-D4AE-4B74-882C-9D5DF2B98393}" presName="compChildNode" presStyleCnt="0"/>
      <dgm:spPr/>
    </dgm:pt>
    <dgm:pt modelId="{20AF6C82-394B-4F50-894A-4999A0C4903F}" type="pres">
      <dgm:prSet presAssocID="{B45F2A4D-D4AE-4B74-882C-9D5DF2B98393}" presName="theInnerList" presStyleCnt="0"/>
      <dgm:spPr/>
    </dgm:pt>
    <dgm:pt modelId="{B0CCF536-C001-4DEF-B7BE-E458E4DD0581}" type="pres">
      <dgm:prSet presAssocID="{2A672472-F529-41D9-AC69-FA5582063CD5}" presName="childNode" presStyleLbl="node1" presStyleIdx="6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BABFB0-552C-40B5-90E7-0209E90CB48C}" type="pres">
      <dgm:prSet presAssocID="{2A672472-F529-41D9-AC69-FA5582063CD5}" presName="aSpace2" presStyleCnt="0"/>
      <dgm:spPr/>
    </dgm:pt>
    <dgm:pt modelId="{1E2E0762-E85D-41E3-95FB-893777731701}" type="pres">
      <dgm:prSet presAssocID="{3FE83C56-9D0C-4A8F-9A3D-5ABD57A40C9E}" presName="childNode" presStyleLbl="node1" presStyleIdx="7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E7BD12-714C-4C13-A86D-A0E15286CBA8}" type="pres">
      <dgm:prSet presAssocID="{3FE83C56-9D0C-4A8F-9A3D-5ABD57A40C9E}" presName="aSpace2" presStyleCnt="0"/>
      <dgm:spPr/>
    </dgm:pt>
    <dgm:pt modelId="{5F304907-8AE7-448F-96C7-68214AACC430}" type="pres">
      <dgm:prSet presAssocID="{29D39BE8-E9FB-4531-B0E4-5BF8F87BE9CA}" presName="childNode" presStyleLbl="node1" presStyleIdx="8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D545B6C-D60A-448C-BBC4-D9B2FBA5F7FE}" type="pres">
      <dgm:prSet presAssocID="{B45F2A4D-D4AE-4B74-882C-9D5DF2B98393}" presName="aSpace" presStyleCnt="0"/>
      <dgm:spPr/>
    </dgm:pt>
    <dgm:pt modelId="{94FC99EB-9C99-4360-8BCA-E2BA68DB3908}" type="pres">
      <dgm:prSet presAssocID="{F657838D-FE98-4A7C-AC4C-AAB7F049D7F6}" presName="compNode" presStyleCnt="0"/>
      <dgm:spPr/>
    </dgm:pt>
    <dgm:pt modelId="{9FE488B3-0818-448C-82F9-BFB6F2D471DA}" type="pres">
      <dgm:prSet presAssocID="{F657838D-FE98-4A7C-AC4C-AAB7F049D7F6}" presName="aNode" presStyleLbl="bgShp" presStyleIdx="2" presStyleCnt="3"/>
      <dgm:spPr/>
      <dgm:t>
        <a:bodyPr/>
        <a:lstStyle/>
        <a:p>
          <a:endParaRPr lang="en-US"/>
        </a:p>
      </dgm:t>
    </dgm:pt>
    <dgm:pt modelId="{06417EA8-D6C2-464A-8AF2-7B770F9E52ED}" type="pres">
      <dgm:prSet presAssocID="{F657838D-FE98-4A7C-AC4C-AAB7F049D7F6}" presName="textNode" presStyleLbl="bgShp" presStyleIdx="2" presStyleCnt="3"/>
      <dgm:spPr/>
      <dgm:t>
        <a:bodyPr/>
        <a:lstStyle/>
        <a:p>
          <a:endParaRPr lang="en-US"/>
        </a:p>
      </dgm:t>
    </dgm:pt>
    <dgm:pt modelId="{E8ED833F-0681-48C8-BEFC-96D897CDAD73}" type="pres">
      <dgm:prSet presAssocID="{F657838D-FE98-4A7C-AC4C-AAB7F049D7F6}" presName="compChildNode" presStyleCnt="0"/>
      <dgm:spPr/>
    </dgm:pt>
    <dgm:pt modelId="{D00ED34F-DF58-43E4-9DB7-3B3C4779F0C8}" type="pres">
      <dgm:prSet presAssocID="{F657838D-FE98-4A7C-AC4C-AAB7F049D7F6}" presName="theInnerList" presStyleCnt="0"/>
      <dgm:spPr/>
    </dgm:pt>
    <dgm:pt modelId="{03351B38-0DD6-4E1B-AE77-D9AFD96810F6}" type="pres">
      <dgm:prSet presAssocID="{2BD094B0-4847-4771-B7E8-6F51A99A83FB}" presName="childNode" presStyleLbl="node1" presStyleIdx="9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084FB4-8409-42AB-A664-AB42ED3C0DB6}" type="pres">
      <dgm:prSet presAssocID="{2BD094B0-4847-4771-B7E8-6F51A99A83FB}" presName="aSpace2" presStyleCnt="0"/>
      <dgm:spPr/>
    </dgm:pt>
    <dgm:pt modelId="{FF473BC6-36F9-4F42-BCE1-58D5AD8BAD22}" type="pres">
      <dgm:prSet presAssocID="{338B814A-19AB-4AB1-89F3-5E06C365421B}" presName="childNode" presStyleLbl="node1" presStyleIdx="10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1E7AC24-F02D-4CC6-B7BC-08FB77361942}" srcId="{E7BC9CEE-6D0C-4239-BCDF-5C5D2267C0FD}" destId="{F657838D-FE98-4A7C-AC4C-AAB7F049D7F6}" srcOrd="2" destOrd="0" parTransId="{516262A3-759B-43C8-A60C-AEEC7BEDE12B}" sibTransId="{62BE06EF-F39D-4043-9523-9DC1CE5CCA9C}"/>
    <dgm:cxn modelId="{8C039611-7EC6-45BC-9838-C37CBEB3C02B}" srcId="{B45F2A4D-D4AE-4B74-882C-9D5DF2B98393}" destId="{3FE83C56-9D0C-4A8F-9A3D-5ABD57A40C9E}" srcOrd="1" destOrd="0" parTransId="{DF81B969-823B-4DF4-8EAB-6E1AB382AB82}" sibTransId="{2F8CE8C8-1D12-4656-AE0A-9A63207154DE}"/>
    <dgm:cxn modelId="{16C7DDAE-F370-43DF-82D3-C9CF60960351}" type="presOf" srcId="{E7BC9CEE-6D0C-4239-BCDF-5C5D2267C0FD}" destId="{51C435B0-0F52-4F6D-84BF-DBD43F01CE0F}" srcOrd="0" destOrd="0" presId="urn:microsoft.com/office/officeart/2005/8/layout/lProcess2"/>
    <dgm:cxn modelId="{EC49950F-735B-4E8E-9FC0-0FB4DC3C3C37}" type="presOf" srcId="{40E3164F-C590-4273-A213-EBC7CC3B165B}" destId="{A00DEE54-C188-4E82-B82E-5A1FE4239503}" srcOrd="0" destOrd="0" presId="urn:microsoft.com/office/officeart/2005/8/layout/lProcess2"/>
    <dgm:cxn modelId="{75CAB70A-3537-422B-BF96-5ABF78955FEB}" type="presOf" srcId="{338B814A-19AB-4AB1-89F3-5E06C365421B}" destId="{FF473BC6-36F9-4F42-BCE1-58D5AD8BAD22}" srcOrd="0" destOrd="0" presId="urn:microsoft.com/office/officeart/2005/8/layout/lProcess2"/>
    <dgm:cxn modelId="{1352A62B-B3BE-4C8B-94E6-BAB6BBF88C13}" type="presOf" srcId="{29D39BE8-E9FB-4531-B0E4-5BF8F87BE9CA}" destId="{5F304907-8AE7-448F-96C7-68214AACC430}" srcOrd="0" destOrd="0" presId="urn:microsoft.com/office/officeart/2005/8/layout/lProcess2"/>
    <dgm:cxn modelId="{62393B0A-53FA-419B-9929-D3BBD13F0D46}" type="presOf" srcId="{A3CF8DAB-325A-489D-AD7D-A01BC2B0C857}" destId="{43E3F6D4-4793-4165-82EE-D81A7127D3CE}" srcOrd="0" destOrd="0" presId="urn:microsoft.com/office/officeart/2005/8/layout/lProcess2"/>
    <dgm:cxn modelId="{013AEC05-B321-45C5-8853-237136143973}" type="presOf" srcId="{5992F28B-FC11-4878-A6B1-C04753FCD90F}" destId="{FA3204CD-6466-455F-BE10-F510DDF0877B}" srcOrd="0" destOrd="0" presId="urn:microsoft.com/office/officeart/2005/8/layout/lProcess2"/>
    <dgm:cxn modelId="{DCB435A6-59B3-4CDC-8356-B389C32926CB}" srcId="{B45F2A4D-D4AE-4B74-882C-9D5DF2B98393}" destId="{2A672472-F529-41D9-AC69-FA5582063CD5}" srcOrd="0" destOrd="0" parTransId="{1B28B6EE-3799-40A4-96A7-BF71FD20E197}" sibTransId="{D4E79EEC-EE21-4B01-95BD-FCE6084EC6A6}"/>
    <dgm:cxn modelId="{A5E628D7-36FC-49B6-845F-C2D813140230}" srcId="{290FD9DE-C062-478A-A112-E80801493B59}" destId="{A3CF8DAB-325A-489D-AD7D-A01BC2B0C857}" srcOrd="3" destOrd="0" parTransId="{2054B546-475C-4B1F-9F43-B6DA4B1B1124}" sibTransId="{6EAB4A54-AD54-463F-A5E0-B69DA11D9F61}"/>
    <dgm:cxn modelId="{4ACF8BBC-4C53-4CA5-9E2A-7848B2442AD9}" srcId="{F657838D-FE98-4A7C-AC4C-AAB7F049D7F6}" destId="{338B814A-19AB-4AB1-89F3-5E06C365421B}" srcOrd="1" destOrd="0" parTransId="{6CDDEA1F-05E5-47A8-B08B-433CD8F1D3E3}" sibTransId="{36FC4334-230A-4C48-B0B8-E13D3ACDD005}"/>
    <dgm:cxn modelId="{2FFD3447-3FCC-4482-993A-FF93B2FAEBF8}" type="presOf" srcId="{9DE6F679-ED6D-44A9-9A32-5E5CF3D22E9E}" destId="{A6F5DECF-A938-479D-BC6F-A4C9C46077A3}" srcOrd="0" destOrd="0" presId="urn:microsoft.com/office/officeart/2005/8/layout/lProcess2"/>
    <dgm:cxn modelId="{DE7F51A7-9378-4199-A007-734D476C60DA}" type="presOf" srcId="{F657838D-FE98-4A7C-AC4C-AAB7F049D7F6}" destId="{9FE488B3-0818-448C-82F9-BFB6F2D471DA}" srcOrd="0" destOrd="0" presId="urn:microsoft.com/office/officeart/2005/8/layout/lProcess2"/>
    <dgm:cxn modelId="{C770191F-EC28-4CD3-A2D1-E1F2EAEF3FBA}" type="presOf" srcId="{2BD094B0-4847-4771-B7E8-6F51A99A83FB}" destId="{03351B38-0DD6-4E1B-AE77-D9AFD96810F6}" srcOrd="0" destOrd="0" presId="urn:microsoft.com/office/officeart/2005/8/layout/lProcess2"/>
    <dgm:cxn modelId="{99259B4F-3C2F-4E82-897D-0A9DDE58A5DD}" type="presOf" srcId="{B45F2A4D-D4AE-4B74-882C-9D5DF2B98393}" destId="{F9C27EA6-EFE4-41E5-9747-1C58D672A574}" srcOrd="1" destOrd="0" presId="urn:microsoft.com/office/officeart/2005/8/layout/lProcess2"/>
    <dgm:cxn modelId="{CA575C0C-5A5A-42C4-9A20-3784F20E8C29}" type="presOf" srcId="{65B339FE-E8E6-489A-8B8E-525FF0576AE0}" destId="{50E53975-3C39-484E-A8AA-6331C06DC989}" srcOrd="0" destOrd="0" presId="urn:microsoft.com/office/officeart/2005/8/layout/lProcess2"/>
    <dgm:cxn modelId="{4B096764-97FF-4543-B922-8DA262E5A430}" srcId="{B45F2A4D-D4AE-4B74-882C-9D5DF2B98393}" destId="{29D39BE8-E9FB-4531-B0E4-5BF8F87BE9CA}" srcOrd="2" destOrd="0" parTransId="{04B50908-4598-421E-B869-7AB0A1033B35}" sibTransId="{9EED8315-00B8-44AB-A5AC-F15264206233}"/>
    <dgm:cxn modelId="{7E6A72A3-F52E-4C7A-A648-1B96B052E121}" type="presOf" srcId="{290FD9DE-C062-478A-A112-E80801493B59}" destId="{1BAA4FFD-5BB9-43EF-86F6-F82432641F22}" srcOrd="1" destOrd="0" presId="urn:microsoft.com/office/officeart/2005/8/layout/lProcess2"/>
    <dgm:cxn modelId="{4D287329-F399-42F5-A52F-357F20E50DB8}" type="presOf" srcId="{290FD9DE-C062-478A-A112-E80801493B59}" destId="{4353CC28-BA95-420A-A1F5-9022AC3C48E8}" srcOrd="0" destOrd="0" presId="urn:microsoft.com/office/officeart/2005/8/layout/lProcess2"/>
    <dgm:cxn modelId="{4D544AE2-1535-4279-ABCE-04522283EA19}" type="presOf" srcId="{A062373A-671A-4BD1-A232-511F2546D0EB}" destId="{09F0E2B7-6D85-4556-A0C3-4C2F32879664}" srcOrd="0" destOrd="0" presId="urn:microsoft.com/office/officeart/2005/8/layout/lProcess2"/>
    <dgm:cxn modelId="{06E0A5A9-03EE-4734-80C7-933CC28E6398}" srcId="{E7BC9CEE-6D0C-4239-BCDF-5C5D2267C0FD}" destId="{B45F2A4D-D4AE-4B74-882C-9D5DF2B98393}" srcOrd="1" destOrd="0" parTransId="{39AE57AA-41C7-4D70-A8AE-3461FA8326AD}" sibTransId="{D2038DC4-2963-4256-9A79-A22FB4621EF2}"/>
    <dgm:cxn modelId="{4EA9C291-E93C-4216-AD35-F852E71B7DFF}" type="presOf" srcId="{2A672472-F529-41D9-AC69-FA5582063CD5}" destId="{B0CCF536-C001-4DEF-B7BE-E458E4DD0581}" srcOrd="0" destOrd="0" presId="urn:microsoft.com/office/officeart/2005/8/layout/lProcess2"/>
    <dgm:cxn modelId="{F09D9A88-A383-40AC-9B00-47F21B46461C}" type="presOf" srcId="{B45F2A4D-D4AE-4B74-882C-9D5DF2B98393}" destId="{AEA00B1D-D293-43A0-B649-CC0CDA88BAB5}" srcOrd="0" destOrd="0" presId="urn:microsoft.com/office/officeart/2005/8/layout/lProcess2"/>
    <dgm:cxn modelId="{F3F9719D-4FA7-4F35-A373-913A724044BA}" srcId="{290FD9DE-C062-478A-A112-E80801493B59}" destId="{5992F28B-FC11-4878-A6B1-C04753FCD90F}" srcOrd="5" destOrd="0" parTransId="{F8C8C4C0-979D-4DBA-83F7-F9C13E625B42}" sibTransId="{1EDE658A-6C56-4A67-B04D-33DE496E0EA7}"/>
    <dgm:cxn modelId="{56462F66-044D-4878-9674-7660FC223FCF}" type="presOf" srcId="{3FE83C56-9D0C-4A8F-9A3D-5ABD57A40C9E}" destId="{1E2E0762-E85D-41E3-95FB-893777731701}" srcOrd="0" destOrd="0" presId="urn:microsoft.com/office/officeart/2005/8/layout/lProcess2"/>
    <dgm:cxn modelId="{8233543E-23C6-49AA-8944-A7CD4A1BC679}" srcId="{F657838D-FE98-4A7C-AC4C-AAB7F049D7F6}" destId="{2BD094B0-4847-4771-B7E8-6F51A99A83FB}" srcOrd="0" destOrd="0" parTransId="{5889ADF3-1729-4A11-880B-D8A75EC0FAD2}" sibTransId="{A47650BC-1F6D-4FD6-A5D5-69E3EBD47907}"/>
    <dgm:cxn modelId="{D40CE779-E5F2-45BE-B6F0-F4AD351756A7}" srcId="{290FD9DE-C062-478A-A112-E80801493B59}" destId="{A062373A-671A-4BD1-A232-511F2546D0EB}" srcOrd="2" destOrd="0" parTransId="{11AAD46B-A593-48E1-BDC3-C5B3EB467052}" sibTransId="{3B7541FC-21E2-42C8-BFFF-53B24DE3B5CA}"/>
    <dgm:cxn modelId="{8C17757D-18F0-4D6F-8756-4165EE9A549C}" srcId="{290FD9DE-C062-478A-A112-E80801493B59}" destId="{65B339FE-E8E6-489A-8B8E-525FF0576AE0}" srcOrd="1" destOrd="0" parTransId="{6B71272B-82C0-4E17-B4D5-05B6050F38C6}" sibTransId="{0EE8494E-D817-4BD1-B39C-5FB3A9F86F33}"/>
    <dgm:cxn modelId="{C7C42735-0897-4809-9237-C582D820A847}" type="presOf" srcId="{F657838D-FE98-4A7C-AC4C-AAB7F049D7F6}" destId="{06417EA8-D6C2-464A-8AF2-7B770F9E52ED}" srcOrd="1" destOrd="0" presId="urn:microsoft.com/office/officeart/2005/8/layout/lProcess2"/>
    <dgm:cxn modelId="{30A23CC9-A3E7-48FE-8A09-CFBBE32A20DF}" srcId="{290FD9DE-C062-478A-A112-E80801493B59}" destId="{9DE6F679-ED6D-44A9-9A32-5E5CF3D22E9E}" srcOrd="0" destOrd="0" parTransId="{2A2EA049-C855-41E4-A736-8C7A54E46B94}" sibTransId="{3043F882-43B6-4C2D-99DB-6C2131248F94}"/>
    <dgm:cxn modelId="{48850B25-127A-4643-A6ED-70E793A595A5}" srcId="{E7BC9CEE-6D0C-4239-BCDF-5C5D2267C0FD}" destId="{290FD9DE-C062-478A-A112-E80801493B59}" srcOrd="0" destOrd="0" parTransId="{AB55692C-55A3-48EE-9631-22C4FF8A7BE3}" sibTransId="{50CAE607-D60E-4EE5-81CA-9BFE8FC667DE}"/>
    <dgm:cxn modelId="{AE428C24-D679-4ADA-B040-9C30D59BA7CF}" srcId="{290FD9DE-C062-478A-A112-E80801493B59}" destId="{40E3164F-C590-4273-A213-EBC7CC3B165B}" srcOrd="4" destOrd="0" parTransId="{2CE46071-B160-4A9F-999D-77DB07950FDE}" sibTransId="{6896EDAD-04D1-4E7F-B96A-18FF79988A57}"/>
    <dgm:cxn modelId="{BE0D9280-D810-4A4D-9B6E-10311D4D1E02}" type="presParOf" srcId="{51C435B0-0F52-4F6D-84BF-DBD43F01CE0F}" destId="{A1FF8F28-E404-4C91-8830-6FF6E237CD5A}" srcOrd="0" destOrd="0" presId="urn:microsoft.com/office/officeart/2005/8/layout/lProcess2"/>
    <dgm:cxn modelId="{E22F8908-738F-4021-9948-EE9C6769F17B}" type="presParOf" srcId="{A1FF8F28-E404-4C91-8830-6FF6E237CD5A}" destId="{4353CC28-BA95-420A-A1F5-9022AC3C48E8}" srcOrd="0" destOrd="0" presId="urn:microsoft.com/office/officeart/2005/8/layout/lProcess2"/>
    <dgm:cxn modelId="{CF28B2DC-F4F5-49AD-9623-6DD7A9EFA7CC}" type="presParOf" srcId="{A1FF8F28-E404-4C91-8830-6FF6E237CD5A}" destId="{1BAA4FFD-5BB9-43EF-86F6-F82432641F22}" srcOrd="1" destOrd="0" presId="urn:microsoft.com/office/officeart/2005/8/layout/lProcess2"/>
    <dgm:cxn modelId="{E82C8E1C-05C3-46B7-8B25-02F64946520A}" type="presParOf" srcId="{A1FF8F28-E404-4C91-8830-6FF6E237CD5A}" destId="{92D0FD91-0DD4-4542-BCDC-DF605416F60D}" srcOrd="2" destOrd="0" presId="urn:microsoft.com/office/officeart/2005/8/layout/lProcess2"/>
    <dgm:cxn modelId="{DCEEE177-C630-4F62-9BEA-84520D5CD08C}" type="presParOf" srcId="{92D0FD91-0DD4-4542-BCDC-DF605416F60D}" destId="{C736A943-2CC1-427F-882A-BB2E25E8C86B}" srcOrd="0" destOrd="0" presId="urn:microsoft.com/office/officeart/2005/8/layout/lProcess2"/>
    <dgm:cxn modelId="{6D2029AF-86BD-4D8D-AD7C-34C524E553DF}" type="presParOf" srcId="{C736A943-2CC1-427F-882A-BB2E25E8C86B}" destId="{A6F5DECF-A938-479D-BC6F-A4C9C46077A3}" srcOrd="0" destOrd="0" presId="urn:microsoft.com/office/officeart/2005/8/layout/lProcess2"/>
    <dgm:cxn modelId="{EF82C194-ABDD-4AAD-A784-5002A19455EC}" type="presParOf" srcId="{C736A943-2CC1-427F-882A-BB2E25E8C86B}" destId="{CFD83F97-8466-4CF3-ACBD-0E677AE67410}" srcOrd="1" destOrd="0" presId="urn:microsoft.com/office/officeart/2005/8/layout/lProcess2"/>
    <dgm:cxn modelId="{29259BA0-133E-4BAF-A707-D0EF0EF4FC37}" type="presParOf" srcId="{C736A943-2CC1-427F-882A-BB2E25E8C86B}" destId="{50E53975-3C39-484E-A8AA-6331C06DC989}" srcOrd="2" destOrd="0" presId="urn:microsoft.com/office/officeart/2005/8/layout/lProcess2"/>
    <dgm:cxn modelId="{0DA7E4FF-914D-435D-8A7A-1132D253C5E9}" type="presParOf" srcId="{C736A943-2CC1-427F-882A-BB2E25E8C86B}" destId="{DF84B81B-65D6-44E4-9191-A17D6B8E66CF}" srcOrd="3" destOrd="0" presId="urn:microsoft.com/office/officeart/2005/8/layout/lProcess2"/>
    <dgm:cxn modelId="{225ED4B4-9F15-4165-AB67-7F9A181F07EA}" type="presParOf" srcId="{C736A943-2CC1-427F-882A-BB2E25E8C86B}" destId="{09F0E2B7-6D85-4556-A0C3-4C2F32879664}" srcOrd="4" destOrd="0" presId="urn:microsoft.com/office/officeart/2005/8/layout/lProcess2"/>
    <dgm:cxn modelId="{61B4B096-E026-413E-9C2B-A23A474C9390}" type="presParOf" srcId="{C736A943-2CC1-427F-882A-BB2E25E8C86B}" destId="{A66E84DA-0607-4809-AAB6-98E2DBF28338}" srcOrd="5" destOrd="0" presId="urn:microsoft.com/office/officeart/2005/8/layout/lProcess2"/>
    <dgm:cxn modelId="{2CEC15B5-5CE3-4577-B26D-45E8599B87EC}" type="presParOf" srcId="{C736A943-2CC1-427F-882A-BB2E25E8C86B}" destId="{43E3F6D4-4793-4165-82EE-D81A7127D3CE}" srcOrd="6" destOrd="0" presId="urn:microsoft.com/office/officeart/2005/8/layout/lProcess2"/>
    <dgm:cxn modelId="{B799FF6E-53BD-4895-BD13-68E769217AB1}" type="presParOf" srcId="{C736A943-2CC1-427F-882A-BB2E25E8C86B}" destId="{934D267D-0587-4C68-94FF-9F4CEB1C7527}" srcOrd="7" destOrd="0" presId="urn:microsoft.com/office/officeart/2005/8/layout/lProcess2"/>
    <dgm:cxn modelId="{7B1D2A7F-C6D5-46A3-9718-4C75B590E479}" type="presParOf" srcId="{C736A943-2CC1-427F-882A-BB2E25E8C86B}" destId="{A00DEE54-C188-4E82-B82E-5A1FE4239503}" srcOrd="8" destOrd="0" presId="urn:microsoft.com/office/officeart/2005/8/layout/lProcess2"/>
    <dgm:cxn modelId="{BEC4B931-E136-4AFC-8BDC-59D8A2346D0F}" type="presParOf" srcId="{C736A943-2CC1-427F-882A-BB2E25E8C86B}" destId="{DD9C3C88-0026-4819-8FC5-4780CCCD8874}" srcOrd="9" destOrd="0" presId="urn:microsoft.com/office/officeart/2005/8/layout/lProcess2"/>
    <dgm:cxn modelId="{DC1F90B2-7BA8-4E83-BD61-D18326204B6C}" type="presParOf" srcId="{C736A943-2CC1-427F-882A-BB2E25E8C86B}" destId="{FA3204CD-6466-455F-BE10-F510DDF0877B}" srcOrd="10" destOrd="0" presId="urn:microsoft.com/office/officeart/2005/8/layout/lProcess2"/>
    <dgm:cxn modelId="{8C17FF9A-E642-4160-8286-BE891B975E2D}" type="presParOf" srcId="{51C435B0-0F52-4F6D-84BF-DBD43F01CE0F}" destId="{2FFEB1A6-9E3F-44C2-9F60-0F741FA78F85}" srcOrd="1" destOrd="0" presId="urn:microsoft.com/office/officeart/2005/8/layout/lProcess2"/>
    <dgm:cxn modelId="{B06FDE4F-C3B2-4349-BA78-7D71B4931F7D}" type="presParOf" srcId="{51C435B0-0F52-4F6D-84BF-DBD43F01CE0F}" destId="{3203D985-7C95-40C4-8E17-9ADD32A041B7}" srcOrd="2" destOrd="0" presId="urn:microsoft.com/office/officeart/2005/8/layout/lProcess2"/>
    <dgm:cxn modelId="{EAE62D0E-3EA7-4D2E-B99A-4106595DA465}" type="presParOf" srcId="{3203D985-7C95-40C4-8E17-9ADD32A041B7}" destId="{AEA00B1D-D293-43A0-B649-CC0CDA88BAB5}" srcOrd="0" destOrd="0" presId="urn:microsoft.com/office/officeart/2005/8/layout/lProcess2"/>
    <dgm:cxn modelId="{75AB30CE-D2B8-426F-BD27-F82C5F1FC5ED}" type="presParOf" srcId="{3203D985-7C95-40C4-8E17-9ADD32A041B7}" destId="{F9C27EA6-EFE4-41E5-9747-1C58D672A574}" srcOrd="1" destOrd="0" presId="urn:microsoft.com/office/officeart/2005/8/layout/lProcess2"/>
    <dgm:cxn modelId="{F3414660-1768-45A0-98D4-CB674D061444}" type="presParOf" srcId="{3203D985-7C95-40C4-8E17-9ADD32A041B7}" destId="{DE7429C5-9DC2-4397-ADC2-3C5F6461EC30}" srcOrd="2" destOrd="0" presId="urn:microsoft.com/office/officeart/2005/8/layout/lProcess2"/>
    <dgm:cxn modelId="{21AFEB40-10B2-48DE-B5B4-67308EDFC2DD}" type="presParOf" srcId="{DE7429C5-9DC2-4397-ADC2-3C5F6461EC30}" destId="{20AF6C82-394B-4F50-894A-4999A0C4903F}" srcOrd="0" destOrd="0" presId="urn:microsoft.com/office/officeart/2005/8/layout/lProcess2"/>
    <dgm:cxn modelId="{181353AB-16ED-4297-8BC1-E51AAC42579B}" type="presParOf" srcId="{20AF6C82-394B-4F50-894A-4999A0C4903F}" destId="{B0CCF536-C001-4DEF-B7BE-E458E4DD0581}" srcOrd="0" destOrd="0" presId="urn:microsoft.com/office/officeart/2005/8/layout/lProcess2"/>
    <dgm:cxn modelId="{BC661299-3953-4660-9F60-4BCD7CAA8B64}" type="presParOf" srcId="{20AF6C82-394B-4F50-894A-4999A0C4903F}" destId="{FBBABFB0-552C-40B5-90E7-0209E90CB48C}" srcOrd="1" destOrd="0" presId="urn:microsoft.com/office/officeart/2005/8/layout/lProcess2"/>
    <dgm:cxn modelId="{814765FB-0F41-41A4-851D-FFA4643153D0}" type="presParOf" srcId="{20AF6C82-394B-4F50-894A-4999A0C4903F}" destId="{1E2E0762-E85D-41E3-95FB-893777731701}" srcOrd="2" destOrd="0" presId="urn:microsoft.com/office/officeart/2005/8/layout/lProcess2"/>
    <dgm:cxn modelId="{08B4461E-6086-4E07-A73E-D27E56D23061}" type="presParOf" srcId="{20AF6C82-394B-4F50-894A-4999A0C4903F}" destId="{AEE7BD12-714C-4C13-A86D-A0E15286CBA8}" srcOrd="3" destOrd="0" presId="urn:microsoft.com/office/officeart/2005/8/layout/lProcess2"/>
    <dgm:cxn modelId="{85355298-F0E4-4746-965D-D4CD96E8A373}" type="presParOf" srcId="{20AF6C82-394B-4F50-894A-4999A0C4903F}" destId="{5F304907-8AE7-448F-96C7-68214AACC430}" srcOrd="4" destOrd="0" presId="urn:microsoft.com/office/officeart/2005/8/layout/lProcess2"/>
    <dgm:cxn modelId="{5C99D716-BF34-4069-A55D-59E4B9925C29}" type="presParOf" srcId="{51C435B0-0F52-4F6D-84BF-DBD43F01CE0F}" destId="{1D545B6C-D60A-448C-BBC4-D9B2FBA5F7FE}" srcOrd="3" destOrd="0" presId="urn:microsoft.com/office/officeart/2005/8/layout/lProcess2"/>
    <dgm:cxn modelId="{B23F6036-ED4E-42B5-BBDD-EF381971DDE5}" type="presParOf" srcId="{51C435B0-0F52-4F6D-84BF-DBD43F01CE0F}" destId="{94FC99EB-9C99-4360-8BCA-E2BA68DB3908}" srcOrd="4" destOrd="0" presId="urn:microsoft.com/office/officeart/2005/8/layout/lProcess2"/>
    <dgm:cxn modelId="{00CE22C0-CB9A-4E60-8642-ECAA72A4FFCA}" type="presParOf" srcId="{94FC99EB-9C99-4360-8BCA-E2BA68DB3908}" destId="{9FE488B3-0818-448C-82F9-BFB6F2D471DA}" srcOrd="0" destOrd="0" presId="urn:microsoft.com/office/officeart/2005/8/layout/lProcess2"/>
    <dgm:cxn modelId="{8CB8B09F-E136-41E0-9880-FEFD149C9FDC}" type="presParOf" srcId="{94FC99EB-9C99-4360-8BCA-E2BA68DB3908}" destId="{06417EA8-D6C2-464A-8AF2-7B770F9E52ED}" srcOrd="1" destOrd="0" presId="urn:microsoft.com/office/officeart/2005/8/layout/lProcess2"/>
    <dgm:cxn modelId="{F1F58CA4-0A09-4C6E-B97E-144653BA0025}" type="presParOf" srcId="{94FC99EB-9C99-4360-8BCA-E2BA68DB3908}" destId="{E8ED833F-0681-48C8-BEFC-96D897CDAD73}" srcOrd="2" destOrd="0" presId="urn:microsoft.com/office/officeart/2005/8/layout/lProcess2"/>
    <dgm:cxn modelId="{7FCC9669-14ED-4187-8599-9762F90C6F78}" type="presParOf" srcId="{E8ED833F-0681-48C8-BEFC-96D897CDAD73}" destId="{D00ED34F-DF58-43E4-9DB7-3B3C4779F0C8}" srcOrd="0" destOrd="0" presId="urn:microsoft.com/office/officeart/2005/8/layout/lProcess2"/>
    <dgm:cxn modelId="{11351F26-3F05-4C6F-95C6-051FBDD86E78}" type="presParOf" srcId="{D00ED34F-DF58-43E4-9DB7-3B3C4779F0C8}" destId="{03351B38-0DD6-4E1B-AE77-D9AFD96810F6}" srcOrd="0" destOrd="0" presId="urn:microsoft.com/office/officeart/2005/8/layout/lProcess2"/>
    <dgm:cxn modelId="{B460BFE8-5F61-498F-8FE1-03AE8D2C671E}" type="presParOf" srcId="{D00ED34F-DF58-43E4-9DB7-3B3C4779F0C8}" destId="{CD084FB4-8409-42AB-A664-AB42ED3C0DB6}" srcOrd="1" destOrd="0" presId="urn:microsoft.com/office/officeart/2005/8/layout/lProcess2"/>
    <dgm:cxn modelId="{1E1151DF-FFF5-4F89-8D5D-495595DF4CD1}" type="presParOf" srcId="{D00ED34F-DF58-43E4-9DB7-3B3C4779F0C8}" destId="{FF473BC6-36F9-4F42-BCE1-58D5AD8BAD22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E7BC9CEE-6D0C-4239-BCDF-5C5D2267C0FD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45F2A4D-D4AE-4B74-882C-9D5DF2B98393}">
      <dgm:prSet phldrT="[Text]"/>
      <dgm:spPr/>
      <dgm:t>
        <a:bodyPr/>
        <a:lstStyle/>
        <a:p>
          <a:r>
            <a:rPr lang="en-US" dirty="0" smtClean="0"/>
            <a:t>Entrepreneurship literacy</a:t>
          </a:r>
          <a:endParaRPr lang="en-US" dirty="0"/>
        </a:p>
      </dgm:t>
    </dgm:pt>
    <dgm:pt modelId="{39AE57AA-41C7-4D70-A8AE-3461FA8326AD}" type="parTrans" cxnId="{06E0A5A9-03EE-4734-80C7-933CC28E6398}">
      <dgm:prSet/>
      <dgm:spPr/>
      <dgm:t>
        <a:bodyPr/>
        <a:lstStyle/>
        <a:p>
          <a:endParaRPr lang="en-US"/>
        </a:p>
      </dgm:t>
    </dgm:pt>
    <dgm:pt modelId="{D2038DC4-2963-4256-9A79-A22FB4621EF2}" type="sibTrans" cxnId="{06E0A5A9-03EE-4734-80C7-933CC28E6398}">
      <dgm:prSet/>
      <dgm:spPr/>
      <dgm:t>
        <a:bodyPr/>
        <a:lstStyle/>
        <a:p>
          <a:endParaRPr lang="en-US"/>
        </a:p>
      </dgm:t>
    </dgm:pt>
    <dgm:pt modelId="{B6C0D600-3878-4F38-8C30-1CC0E8473871}">
      <dgm:prSet phldrT="[Text]" custT="1"/>
      <dgm:spPr/>
      <dgm:t>
        <a:bodyPr/>
        <a:lstStyle/>
        <a:p>
          <a:r>
            <a:rPr lang="en-US" sz="2400" dirty="0" smtClean="0"/>
            <a:t>Business challenges</a:t>
          </a:r>
          <a:endParaRPr lang="en-US" sz="2400" dirty="0"/>
        </a:p>
      </dgm:t>
    </dgm:pt>
    <dgm:pt modelId="{C603EBC2-5791-4683-AD40-55B013F246E8}" type="parTrans" cxnId="{130EA940-19B3-4CD8-B58C-182CB36DE71B}">
      <dgm:prSet/>
      <dgm:spPr/>
      <dgm:t>
        <a:bodyPr/>
        <a:lstStyle/>
        <a:p>
          <a:endParaRPr lang="en-US"/>
        </a:p>
      </dgm:t>
    </dgm:pt>
    <dgm:pt modelId="{1B38D859-D9A2-4EF0-92F3-77034D8FF38A}" type="sibTrans" cxnId="{130EA940-19B3-4CD8-B58C-182CB36DE71B}">
      <dgm:prSet/>
      <dgm:spPr/>
      <dgm:t>
        <a:bodyPr/>
        <a:lstStyle/>
        <a:p>
          <a:endParaRPr lang="en-US"/>
        </a:p>
      </dgm:t>
    </dgm:pt>
    <dgm:pt modelId="{8607BBC6-D59C-4EC8-9F3F-48ABBD382114}">
      <dgm:prSet phldrT="[Text]" custT="1"/>
      <dgm:spPr/>
      <dgm:t>
        <a:bodyPr/>
        <a:lstStyle/>
        <a:p>
          <a:r>
            <a:rPr lang="en-US" sz="2400" dirty="0" smtClean="0"/>
            <a:t>Starting  new business</a:t>
          </a:r>
          <a:endParaRPr lang="en-US" sz="2400" dirty="0"/>
        </a:p>
      </dgm:t>
    </dgm:pt>
    <dgm:pt modelId="{0233C1C5-49C3-4036-909A-199ED02B2386}" type="parTrans" cxnId="{0C6B9201-8FA6-4161-A1DB-C9B341466331}">
      <dgm:prSet/>
      <dgm:spPr/>
      <dgm:t>
        <a:bodyPr/>
        <a:lstStyle/>
        <a:p>
          <a:endParaRPr lang="en-US"/>
        </a:p>
      </dgm:t>
    </dgm:pt>
    <dgm:pt modelId="{011F7515-7F5B-4C52-B72B-3079FA476A05}" type="sibTrans" cxnId="{0C6B9201-8FA6-4161-A1DB-C9B341466331}">
      <dgm:prSet/>
      <dgm:spPr/>
      <dgm:t>
        <a:bodyPr/>
        <a:lstStyle/>
        <a:p>
          <a:endParaRPr lang="en-US"/>
        </a:p>
      </dgm:t>
    </dgm:pt>
    <dgm:pt modelId="{6A5296F6-91D8-4728-B3AA-85B31194149A}">
      <dgm:prSet custT="1"/>
      <dgm:spPr/>
      <dgm:t>
        <a:bodyPr/>
        <a:lstStyle/>
        <a:p>
          <a:r>
            <a:rPr lang="en-US" sz="2400" dirty="0" smtClean="0"/>
            <a:t>Business control</a:t>
          </a:r>
          <a:endParaRPr lang="en-US" sz="2400" dirty="0"/>
        </a:p>
      </dgm:t>
    </dgm:pt>
    <dgm:pt modelId="{A88F8821-F465-4B90-8653-395A1816EA5C}" type="parTrans" cxnId="{FF7F17D9-BD2B-400D-89D8-644D167D573A}">
      <dgm:prSet/>
      <dgm:spPr/>
      <dgm:t>
        <a:bodyPr/>
        <a:lstStyle/>
        <a:p>
          <a:endParaRPr lang="en-US"/>
        </a:p>
      </dgm:t>
    </dgm:pt>
    <dgm:pt modelId="{90CC8B2A-C124-4B7D-8BB0-0DDABEF381A7}" type="sibTrans" cxnId="{FF7F17D9-BD2B-400D-89D8-644D167D573A}">
      <dgm:prSet/>
      <dgm:spPr/>
      <dgm:t>
        <a:bodyPr/>
        <a:lstStyle/>
        <a:p>
          <a:endParaRPr lang="en-US"/>
        </a:p>
      </dgm:t>
    </dgm:pt>
    <dgm:pt modelId="{EEE2AF7F-CC41-43A5-ACCD-4F23BA2BE0AC}">
      <dgm:prSet custT="1"/>
      <dgm:spPr/>
      <dgm:t>
        <a:bodyPr/>
        <a:lstStyle/>
        <a:p>
          <a:r>
            <a:rPr lang="en-US" sz="2400" dirty="0" smtClean="0"/>
            <a:t>Business management</a:t>
          </a:r>
          <a:endParaRPr lang="en-US" sz="2400" dirty="0"/>
        </a:p>
      </dgm:t>
    </dgm:pt>
    <dgm:pt modelId="{135F0736-6A9B-47FC-84B6-F0FE581BAF52}" type="parTrans" cxnId="{CCCD65E1-3CCE-45B6-96F4-67C950D552C9}">
      <dgm:prSet/>
      <dgm:spPr/>
      <dgm:t>
        <a:bodyPr/>
        <a:lstStyle/>
        <a:p>
          <a:endParaRPr lang="en-US"/>
        </a:p>
      </dgm:t>
    </dgm:pt>
    <dgm:pt modelId="{123E1A4D-05F0-4477-9ABF-DCD857CC6EBD}" type="sibTrans" cxnId="{CCCD65E1-3CCE-45B6-96F4-67C950D552C9}">
      <dgm:prSet/>
      <dgm:spPr/>
      <dgm:t>
        <a:bodyPr/>
        <a:lstStyle/>
        <a:p>
          <a:endParaRPr lang="en-US"/>
        </a:p>
      </dgm:t>
    </dgm:pt>
    <dgm:pt modelId="{639A8A63-7923-4D5A-B083-3E0160D5495F}">
      <dgm:prSet custT="1"/>
      <dgm:spPr/>
      <dgm:t>
        <a:bodyPr/>
        <a:lstStyle/>
        <a:p>
          <a:r>
            <a:rPr lang="en-US" sz="2400" dirty="0" smtClean="0"/>
            <a:t>Business planning</a:t>
          </a:r>
          <a:endParaRPr lang="en-US" sz="2400" dirty="0"/>
        </a:p>
      </dgm:t>
    </dgm:pt>
    <dgm:pt modelId="{E164DD93-F48C-4603-B119-14E777946B32}" type="parTrans" cxnId="{34D1C93D-9023-4BF7-9DC7-EDF1127F9728}">
      <dgm:prSet/>
      <dgm:spPr/>
      <dgm:t>
        <a:bodyPr/>
        <a:lstStyle/>
        <a:p>
          <a:endParaRPr lang="en-US"/>
        </a:p>
      </dgm:t>
    </dgm:pt>
    <dgm:pt modelId="{340DFCA6-7487-4FCE-8A0C-BEBE7BEF28C0}" type="sibTrans" cxnId="{34D1C93D-9023-4BF7-9DC7-EDF1127F9728}">
      <dgm:prSet/>
      <dgm:spPr/>
      <dgm:t>
        <a:bodyPr/>
        <a:lstStyle/>
        <a:p>
          <a:endParaRPr lang="en-US"/>
        </a:p>
      </dgm:t>
    </dgm:pt>
    <dgm:pt modelId="{458F65AA-0C37-4FF1-B93E-691237AC89C5}">
      <dgm:prSet custT="1"/>
      <dgm:spPr/>
      <dgm:t>
        <a:bodyPr/>
        <a:lstStyle/>
        <a:p>
          <a:r>
            <a:rPr lang="en-US" sz="2400" dirty="0" smtClean="0"/>
            <a:t>Decision making</a:t>
          </a:r>
          <a:endParaRPr lang="en-US" sz="2400" dirty="0"/>
        </a:p>
      </dgm:t>
    </dgm:pt>
    <dgm:pt modelId="{59C4E7A6-7F61-4D7E-9933-40464C667911}" type="parTrans" cxnId="{2FE9CAFB-AD7F-426D-862D-F001A444FCD4}">
      <dgm:prSet/>
      <dgm:spPr/>
      <dgm:t>
        <a:bodyPr/>
        <a:lstStyle/>
        <a:p>
          <a:endParaRPr lang="en-US"/>
        </a:p>
      </dgm:t>
    </dgm:pt>
    <dgm:pt modelId="{91D9F661-C94C-42BB-9704-05EC3806BE68}" type="sibTrans" cxnId="{2FE9CAFB-AD7F-426D-862D-F001A444FCD4}">
      <dgm:prSet/>
      <dgm:spPr/>
      <dgm:t>
        <a:bodyPr/>
        <a:lstStyle/>
        <a:p>
          <a:endParaRPr lang="en-US"/>
        </a:p>
      </dgm:t>
    </dgm:pt>
    <dgm:pt modelId="{E874636C-12EF-41A3-A4AB-7377DCE9E200}">
      <dgm:prSet custT="1"/>
      <dgm:spPr/>
      <dgm:t>
        <a:bodyPr/>
        <a:lstStyle/>
        <a:p>
          <a:r>
            <a:rPr lang="en-US" sz="2400" smtClean="0"/>
            <a:t>Entrepreneurship</a:t>
          </a:r>
          <a:endParaRPr lang="en-US" sz="2400"/>
        </a:p>
      </dgm:t>
    </dgm:pt>
    <dgm:pt modelId="{891999FA-3AA9-4DD0-9055-FD81092E506F}" type="parTrans" cxnId="{7058776E-D415-479E-AFE3-3798B023300C}">
      <dgm:prSet/>
      <dgm:spPr/>
      <dgm:t>
        <a:bodyPr/>
        <a:lstStyle/>
        <a:p>
          <a:endParaRPr lang="en-US"/>
        </a:p>
      </dgm:t>
    </dgm:pt>
    <dgm:pt modelId="{3E9705E9-CE32-4BD1-86CE-509DCD70BF65}" type="sibTrans" cxnId="{7058776E-D415-479E-AFE3-3798B023300C}">
      <dgm:prSet/>
      <dgm:spPr/>
      <dgm:t>
        <a:bodyPr/>
        <a:lstStyle/>
        <a:p>
          <a:endParaRPr lang="en-US"/>
        </a:p>
      </dgm:t>
    </dgm:pt>
    <dgm:pt modelId="{402167A5-9568-445B-B820-C27395F2D653}">
      <dgm:prSet custT="1"/>
      <dgm:spPr/>
      <dgm:t>
        <a:bodyPr/>
        <a:lstStyle/>
        <a:p>
          <a:r>
            <a:rPr lang="en-US" sz="2400" dirty="0" smtClean="0"/>
            <a:t>Financing a business</a:t>
          </a:r>
          <a:endParaRPr lang="en-US" sz="2400" dirty="0"/>
        </a:p>
      </dgm:t>
    </dgm:pt>
    <dgm:pt modelId="{8391CE2B-C23E-47BD-9949-E87EFDF7EB28}" type="parTrans" cxnId="{A5E47BC8-C322-4B89-A0F5-365DBB482808}">
      <dgm:prSet/>
      <dgm:spPr/>
      <dgm:t>
        <a:bodyPr/>
        <a:lstStyle/>
        <a:p>
          <a:endParaRPr lang="en-US"/>
        </a:p>
      </dgm:t>
    </dgm:pt>
    <dgm:pt modelId="{6437E394-73C6-469E-BBBF-929589962781}" type="sibTrans" cxnId="{A5E47BC8-C322-4B89-A0F5-365DBB482808}">
      <dgm:prSet/>
      <dgm:spPr/>
      <dgm:t>
        <a:bodyPr/>
        <a:lstStyle/>
        <a:p>
          <a:endParaRPr lang="en-US"/>
        </a:p>
      </dgm:t>
    </dgm:pt>
    <dgm:pt modelId="{D7CC268A-4611-44D1-8766-8CBA9199A1DC}">
      <dgm:prSet custT="1"/>
      <dgm:spPr/>
      <dgm:t>
        <a:bodyPr/>
        <a:lstStyle/>
        <a:p>
          <a:r>
            <a:rPr lang="en-US" sz="2400" dirty="0" smtClean="0"/>
            <a:t>Managing a business</a:t>
          </a:r>
          <a:endParaRPr lang="en-US" sz="2400" dirty="0"/>
        </a:p>
      </dgm:t>
    </dgm:pt>
    <dgm:pt modelId="{1B262209-136D-4C81-B5A5-8633BEB06CE2}" type="parTrans" cxnId="{A4963A6F-DC4C-4DAC-9505-52BCE696F411}">
      <dgm:prSet/>
      <dgm:spPr/>
      <dgm:t>
        <a:bodyPr/>
        <a:lstStyle/>
        <a:p>
          <a:endParaRPr lang="en-US"/>
        </a:p>
      </dgm:t>
    </dgm:pt>
    <dgm:pt modelId="{B731DA51-49A4-4675-993A-504313BAFA18}" type="sibTrans" cxnId="{A4963A6F-DC4C-4DAC-9505-52BCE696F411}">
      <dgm:prSet/>
      <dgm:spPr/>
      <dgm:t>
        <a:bodyPr/>
        <a:lstStyle/>
        <a:p>
          <a:endParaRPr lang="en-US"/>
        </a:p>
      </dgm:t>
    </dgm:pt>
    <dgm:pt modelId="{91D7FD7F-F154-41B3-8639-7D808E645443}">
      <dgm:prSet custT="1"/>
      <dgm:spPr/>
      <dgm:t>
        <a:bodyPr/>
        <a:lstStyle/>
        <a:p>
          <a:r>
            <a:rPr lang="en-US" sz="2400" smtClean="0"/>
            <a:t>Productivity</a:t>
          </a:r>
          <a:endParaRPr lang="en-US" sz="2400"/>
        </a:p>
      </dgm:t>
    </dgm:pt>
    <dgm:pt modelId="{26EEE87F-1C47-415E-838D-7AFAA29C52D6}" type="parTrans" cxnId="{D5DB4EAE-8B3C-4DBA-AD3A-CAED393EDE9D}">
      <dgm:prSet/>
      <dgm:spPr/>
      <dgm:t>
        <a:bodyPr/>
        <a:lstStyle/>
        <a:p>
          <a:endParaRPr lang="en-US"/>
        </a:p>
      </dgm:t>
    </dgm:pt>
    <dgm:pt modelId="{C8F3DC66-25C2-4C39-A5F0-79E8CA9AB3EE}" type="sibTrans" cxnId="{D5DB4EAE-8B3C-4DBA-AD3A-CAED393EDE9D}">
      <dgm:prSet/>
      <dgm:spPr/>
      <dgm:t>
        <a:bodyPr/>
        <a:lstStyle/>
        <a:p>
          <a:endParaRPr lang="en-US"/>
        </a:p>
      </dgm:t>
    </dgm:pt>
    <dgm:pt modelId="{367C2EE6-CCD2-4B60-9A32-FB722B7E09BB}">
      <dgm:prSet custT="1"/>
      <dgm:spPr/>
      <dgm:t>
        <a:bodyPr/>
        <a:lstStyle/>
        <a:p>
          <a:r>
            <a:rPr lang="en-US" sz="2400" dirty="0" smtClean="0"/>
            <a:t>Risk taking</a:t>
          </a:r>
          <a:endParaRPr lang="en-US" sz="2400" dirty="0"/>
        </a:p>
      </dgm:t>
    </dgm:pt>
    <dgm:pt modelId="{34D6C98A-705E-4584-9DC9-5C00BBC46448}" type="parTrans" cxnId="{8E8849E4-6597-48C5-ABD5-33119046CDB2}">
      <dgm:prSet/>
      <dgm:spPr/>
      <dgm:t>
        <a:bodyPr/>
        <a:lstStyle/>
        <a:p>
          <a:endParaRPr lang="en-US"/>
        </a:p>
      </dgm:t>
    </dgm:pt>
    <dgm:pt modelId="{3AEE894B-FA75-41D8-B13F-CD5103DE4AB0}" type="sibTrans" cxnId="{8E8849E4-6597-48C5-ABD5-33119046CDB2}">
      <dgm:prSet/>
      <dgm:spPr/>
      <dgm:t>
        <a:bodyPr/>
        <a:lstStyle/>
        <a:p>
          <a:endParaRPr lang="en-US"/>
        </a:p>
      </dgm:t>
    </dgm:pt>
    <dgm:pt modelId="{75DC45E9-84BD-4461-9465-92947483C20C}">
      <dgm:prSet custT="1"/>
      <dgm:spPr/>
      <dgm:t>
        <a:bodyPr/>
        <a:lstStyle/>
        <a:p>
          <a:r>
            <a:rPr lang="en-US" sz="2400" dirty="0" smtClean="0"/>
            <a:t>Business success</a:t>
          </a:r>
          <a:endParaRPr lang="en-US" sz="2400" dirty="0"/>
        </a:p>
      </dgm:t>
    </dgm:pt>
    <dgm:pt modelId="{70D9BD10-F18B-49B9-AA55-A0080E8597FB}" type="parTrans" cxnId="{72469816-5D21-44EC-84CD-78B76285480D}">
      <dgm:prSet/>
      <dgm:spPr/>
      <dgm:t>
        <a:bodyPr/>
        <a:lstStyle/>
        <a:p>
          <a:endParaRPr lang="en-US"/>
        </a:p>
      </dgm:t>
    </dgm:pt>
    <dgm:pt modelId="{B28F1E9B-3B1C-4CA8-9718-3F1623C05AE1}" type="sibTrans" cxnId="{72469816-5D21-44EC-84CD-78B76285480D}">
      <dgm:prSet/>
      <dgm:spPr/>
      <dgm:t>
        <a:bodyPr/>
        <a:lstStyle/>
        <a:p>
          <a:endParaRPr lang="en-US"/>
        </a:p>
      </dgm:t>
    </dgm:pt>
    <dgm:pt modelId="{A2B718CB-2F6A-458C-A5AA-1AE685AF20EB}">
      <dgm:prSet custT="1"/>
      <dgm:spPr/>
      <dgm:t>
        <a:bodyPr/>
        <a:lstStyle/>
        <a:p>
          <a:r>
            <a:rPr lang="en-US" sz="2400" dirty="0" smtClean="0"/>
            <a:t>Trading</a:t>
          </a:r>
          <a:endParaRPr lang="en-US" sz="2400" dirty="0"/>
        </a:p>
      </dgm:t>
    </dgm:pt>
    <dgm:pt modelId="{55847035-1601-44B2-BBF4-1663DDC57604}" type="parTrans" cxnId="{B17C13BB-42B0-4349-A194-82754E67B154}">
      <dgm:prSet/>
      <dgm:spPr/>
      <dgm:t>
        <a:bodyPr/>
        <a:lstStyle/>
        <a:p>
          <a:endParaRPr lang="en-US"/>
        </a:p>
      </dgm:t>
    </dgm:pt>
    <dgm:pt modelId="{AC91F98F-10D4-4EE4-8C2A-D01EB8A7C2C9}" type="sibTrans" cxnId="{B17C13BB-42B0-4349-A194-82754E67B154}">
      <dgm:prSet/>
      <dgm:spPr/>
      <dgm:t>
        <a:bodyPr/>
        <a:lstStyle/>
        <a:p>
          <a:endParaRPr lang="en-US"/>
        </a:p>
      </dgm:t>
    </dgm:pt>
    <dgm:pt modelId="{51C435B0-0F52-4F6D-84BF-DBD43F01CE0F}" type="pres">
      <dgm:prSet presAssocID="{E7BC9CEE-6D0C-4239-BCDF-5C5D2267C0FD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203D985-7C95-40C4-8E17-9ADD32A041B7}" type="pres">
      <dgm:prSet presAssocID="{B45F2A4D-D4AE-4B74-882C-9D5DF2B98393}" presName="compNode" presStyleCnt="0"/>
      <dgm:spPr/>
    </dgm:pt>
    <dgm:pt modelId="{AEA00B1D-D293-43A0-B649-CC0CDA88BAB5}" type="pres">
      <dgm:prSet presAssocID="{B45F2A4D-D4AE-4B74-882C-9D5DF2B98393}" presName="aNode" presStyleLbl="bgShp" presStyleIdx="0" presStyleCnt="1"/>
      <dgm:spPr/>
      <dgm:t>
        <a:bodyPr/>
        <a:lstStyle/>
        <a:p>
          <a:endParaRPr lang="en-US"/>
        </a:p>
      </dgm:t>
    </dgm:pt>
    <dgm:pt modelId="{F9C27EA6-EFE4-41E5-9747-1C58D672A574}" type="pres">
      <dgm:prSet presAssocID="{B45F2A4D-D4AE-4B74-882C-9D5DF2B98393}" presName="textNode" presStyleLbl="bgShp" presStyleIdx="0" presStyleCnt="1"/>
      <dgm:spPr/>
      <dgm:t>
        <a:bodyPr/>
        <a:lstStyle/>
        <a:p>
          <a:endParaRPr lang="en-US"/>
        </a:p>
      </dgm:t>
    </dgm:pt>
    <dgm:pt modelId="{DE7429C5-9DC2-4397-ADC2-3C5F6461EC30}" type="pres">
      <dgm:prSet presAssocID="{B45F2A4D-D4AE-4B74-882C-9D5DF2B98393}" presName="compChildNode" presStyleCnt="0"/>
      <dgm:spPr/>
    </dgm:pt>
    <dgm:pt modelId="{20AF6C82-394B-4F50-894A-4999A0C4903F}" type="pres">
      <dgm:prSet presAssocID="{B45F2A4D-D4AE-4B74-882C-9D5DF2B98393}" presName="theInnerList" presStyleCnt="0"/>
      <dgm:spPr/>
    </dgm:pt>
    <dgm:pt modelId="{FF5E75E1-99F4-43DA-9CF4-D3385F51C8C1}" type="pres">
      <dgm:prSet presAssocID="{B6C0D600-3878-4F38-8C30-1CC0E8473871}" presName="childNode" presStyleLbl="node1" presStyleIdx="0" presStyleCnt="13" custScaleY="20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FC8A7C-61B3-4DFC-B91D-F26E8C20BB6B}" type="pres">
      <dgm:prSet presAssocID="{B6C0D600-3878-4F38-8C30-1CC0E8473871}" presName="aSpace2" presStyleCnt="0"/>
      <dgm:spPr/>
    </dgm:pt>
    <dgm:pt modelId="{D30EAFFC-6249-4E62-84D8-2F75DCD4CD45}" type="pres">
      <dgm:prSet presAssocID="{6A5296F6-91D8-4728-B3AA-85B31194149A}" presName="childNode" presStyleLbl="node1" presStyleIdx="1" presStyleCnt="13" custScaleY="20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B2A575-2B95-48C5-A782-BB44D3616EBA}" type="pres">
      <dgm:prSet presAssocID="{6A5296F6-91D8-4728-B3AA-85B31194149A}" presName="aSpace2" presStyleCnt="0"/>
      <dgm:spPr/>
    </dgm:pt>
    <dgm:pt modelId="{4F778F7F-8299-4EB7-86BA-44CBACB6972D}" type="pres">
      <dgm:prSet presAssocID="{EEE2AF7F-CC41-43A5-ACCD-4F23BA2BE0AC}" presName="childNode" presStyleLbl="node1" presStyleIdx="2" presStyleCnt="13" custScaleY="20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44F2DF5-D846-425B-A227-FAE29551613E}" type="pres">
      <dgm:prSet presAssocID="{EEE2AF7F-CC41-43A5-ACCD-4F23BA2BE0AC}" presName="aSpace2" presStyleCnt="0"/>
      <dgm:spPr/>
    </dgm:pt>
    <dgm:pt modelId="{B3F7D43E-290A-4EC5-9A62-288FEF48E038}" type="pres">
      <dgm:prSet presAssocID="{639A8A63-7923-4D5A-B083-3E0160D5495F}" presName="childNode" presStyleLbl="node1" presStyleIdx="3" presStyleCnt="13" custScaleY="20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70432C-CA3B-4059-B659-79253603CEF8}" type="pres">
      <dgm:prSet presAssocID="{639A8A63-7923-4D5A-B083-3E0160D5495F}" presName="aSpace2" presStyleCnt="0"/>
      <dgm:spPr/>
    </dgm:pt>
    <dgm:pt modelId="{78367914-C20E-4634-9315-E2FB34EB8401}" type="pres">
      <dgm:prSet presAssocID="{458F65AA-0C37-4FF1-B93E-691237AC89C5}" presName="childNode" presStyleLbl="node1" presStyleIdx="4" presStyleCnt="13" custScaleY="20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F00534-8186-41CB-B0CE-64A6C294CB2B}" type="pres">
      <dgm:prSet presAssocID="{458F65AA-0C37-4FF1-B93E-691237AC89C5}" presName="aSpace2" presStyleCnt="0"/>
      <dgm:spPr/>
    </dgm:pt>
    <dgm:pt modelId="{C7FFAF83-BF60-49C7-9F24-35E9EE63183D}" type="pres">
      <dgm:prSet presAssocID="{E874636C-12EF-41A3-A4AB-7377DCE9E200}" presName="childNode" presStyleLbl="node1" presStyleIdx="5" presStyleCnt="13" custScaleY="20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0026B8-4E0C-4487-9D99-37B46574EEB9}" type="pres">
      <dgm:prSet presAssocID="{E874636C-12EF-41A3-A4AB-7377DCE9E200}" presName="aSpace2" presStyleCnt="0"/>
      <dgm:spPr/>
    </dgm:pt>
    <dgm:pt modelId="{F83FC648-FBE3-44A7-A735-35FA3DB1A349}" type="pres">
      <dgm:prSet presAssocID="{402167A5-9568-445B-B820-C27395F2D653}" presName="childNode" presStyleLbl="node1" presStyleIdx="6" presStyleCnt="13" custScaleY="20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33E18C-023F-462F-8810-9DD96D52EB69}" type="pres">
      <dgm:prSet presAssocID="{402167A5-9568-445B-B820-C27395F2D653}" presName="aSpace2" presStyleCnt="0"/>
      <dgm:spPr/>
    </dgm:pt>
    <dgm:pt modelId="{1DAC8E04-6A7D-446F-A6A6-4E374043CD40}" type="pres">
      <dgm:prSet presAssocID="{D7CC268A-4611-44D1-8766-8CBA9199A1DC}" presName="childNode" presStyleLbl="node1" presStyleIdx="7" presStyleCnt="13" custScaleY="20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E7CDCC-35D1-4C40-9FD0-2B3536DEB47D}" type="pres">
      <dgm:prSet presAssocID="{D7CC268A-4611-44D1-8766-8CBA9199A1DC}" presName="aSpace2" presStyleCnt="0"/>
      <dgm:spPr/>
    </dgm:pt>
    <dgm:pt modelId="{67D97346-9079-4F66-835F-2E2D6E1D2D4F}" type="pres">
      <dgm:prSet presAssocID="{91D7FD7F-F154-41B3-8639-7D808E645443}" presName="childNode" presStyleLbl="node1" presStyleIdx="8" presStyleCnt="13" custScaleY="20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AF16D10-E247-40E8-8FD5-B912A23BEFCD}" type="pres">
      <dgm:prSet presAssocID="{91D7FD7F-F154-41B3-8639-7D808E645443}" presName="aSpace2" presStyleCnt="0"/>
      <dgm:spPr/>
    </dgm:pt>
    <dgm:pt modelId="{D9F14296-8FA3-4594-BAF0-EFB6E49DAB0F}" type="pres">
      <dgm:prSet presAssocID="{367C2EE6-CCD2-4B60-9A32-FB722B7E09BB}" presName="childNode" presStyleLbl="node1" presStyleIdx="9" presStyleCnt="13" custScaleY="20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1B68BBF-EAA7-48BB-B0C1-3DA70DB42D3D}" type="pres">
      <dgm:prSet presAssocID="{367C2EE6-CCD2-4B60-9A32-FB722B7E09BB}" presName="aSpace2" presStyleCnt="0"/>
      <dgm:spPr/>
    </dgm:pt>
    <dgm:pt modelId="{28F2764C-79EF-4132-96AA-EF194637123F}" type="pres">
      <dgm:prSet presAssocID="{8607BBC6-D59C-4EC8-9F3F-48ABBD382114}" presName="childNode" presStyleLbl="node1" presStyleIdx="10" presStyleCnt="13" custScaleY="20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9CED2C-56AA-4EC5-A226-9850BF43F304}" type="pres">
      <dgm:prSet presAssocID="{8607BBC6-D59C-4EC8-9F3F-48ABBD382114}" presName="aSpace2" presStyleCnt="0"/>
      <dgm:spPr/>
    </dgm:pt>
    <dgm:pt modelId="{238DF2CA-CDB1-49CC-9CD0-F76312A54A43}" type="pres">
      <dgm:prSet presAssocID="{A2B718CB-2F6A-458C-A5AA-1AE685AF20EB}" presName="childNode" presStyleLbl="node1" presStyleIdx="11" presStyleCnt="13" custScaleY="20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6CAC59-4EC1-4EFF-B6CD-D4EE52CC37EB}" type="pres">
      <dgm:prSet presAssocID="{A2B718CB-2F6A-458C-A5AA-1AE685AF20EB}" presName="aSpace2" presStyleCnt="0"/>
      <dgm:spPr/>
    </dgm:pt>
    <dgm:pt modelId="{41B70311-B697-41E5-AAC9-CAC37B0F5044}" type="pres">
      <dgm:prSet presAssocID="{75DC45E9-84BD-4461-9465-92947483C20C}" presName="childNode" presStyleLbl="node1" presStyleIdx="12" presStyleCnt="13" custScaleY="20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4963A6F-DC4C-4DAC-9505-52BCE696F411}" srcId="{B45F2A4D-D4AE-4B74-882C-9D5DF2B98393}" destId="{D7CC268A-4611-44D1-8766-8CBA9199A1DC}" srcOrd="7" destOrd="0" parTransId="{1B262209-136D-4C81-B5A5-8633BEB06CE2}" sibTransId="{B731DA51-49A4-4675-993A-504313BAFA18}"/>
    <dgm:cxn modelId="{3E804EC6-F2A6-475F-B320-789F45F23025}" type="presOf" srcId="{402167A5-9568-445B-B820-C27395F2D653}" destId="{F83FC648-FBE3-44A7-A735-35FA3DB1A349}" srcOrd="0" destOrd="0" presId="urn:microsoft.com/office/officeart/2005/8/layout/lProcess2"/>
    <dgm:cxn modelId="{2FE9CAFB-AD7F-426D-862D-F001A444FCD4}" srcId="{B45F2A4D-D4AE-4B74-882C-9D5DF2B98393}" destId="{458F65AA-0C37-4FF1-B93E-691237AC89C5}" srcOrd="4" destOrd="0" parTransId="{59C4E7A6-7F61-4D7E-9933-40464C667911}" sibTransId="{91D9F661-C94C-42BB-9704-05EC3806BE68}"/>
    <dgm:cxn modelId="{8E8849E4-6597-48C5-ABD5-33119046CDB2}" srcId="{B45F2A4D-D4AE-4B74-882C-9D5DF2B98393}" destId="{367C2EE6-CCD2-4B60-9A32-FB722B7E09BB}" srcOrd="9" destOrd="0" parTransId="{34D6C98A-705E-4584-9DC9-5C00BBC46448}" sibTransId="{3AEE894B-FA75-41D8-B13F-CD5103DE4AB0}"/>
    <dgm:cxn modelId="{F4CEDEC3-70FB-4080-BC07-D0D016024E92}" type="presOf" srcId="{D7CC268A-4611-44D1-8766-8CBA9199A1DC}" destId="{1DAC8E04-6A7D-446F-A6A6-4E374043CD40}" srcOrd="0" destOrd="0" presId="urn:microsoft.com/office/officeart/2005/8/layout/lProcess2"/>
    <dgm:cxn modelId="{B3D359A5-8602-4425-BD60-C659F7850A21}" type="presOf" srcId="{458F65AA-0C37-4FF1-B93E-691237AC89C5}" destId="{78367914-C20E-4634-9315-E2FB34EB8401}" srcOrd="0" destOrd="0" presId="urn:microsoft.com/office/officeart/2005/8/layout/lProcess2"/>
    <dgm:cxn modelId="{130EA940-19B3-4CD8-B58C-182CB36DE71B}" srcId="{B45F2A4D-D4AE-4B74-882C-9D5DF2B98393}" destId="{B6C0D600-3878-4F38-8C30-1CC0E8473871}" srcOrd="0" destOrd="0" parTransId="{C603EBC2-5791-4683-AD40-55B013F246E8}" sibTransId="{1B38D859-D9A2-4EF0-92F3-77034D8FF38A}"/>
    <dgm:cxn modelId="{47F3B688-41AC-444B-BF41-A261C3AE3D03}" type="presOf" srcId="{B6C0D600-3878-4F38-8C30-1CC0E8473871}" destId="{FF5E75E1-99F4-43DA-9CF4-D3385F51C8C1}" srcOrd="0" destOrd="0" presId="urn:microsoft.com/office/officeart/2005/8/layout/lProcess2"/>
    <dgm:cxn modelId="{0C8223D1-6671-4EEC-8DC2-043766594AFF}" type="presOf" srcId="{367C2EE6-CCD2-4B60-9A32-FB722B7E09BB}" destId="{D9F14296-8FA3-4594-BAF0-EFB6E49DAB0F}" srcOrd="0" destOrd="0" presId="urn:microsoft.com/office/officeart/2005/8/layout/lProcess2"/>
    <dgm:cxn modelId="{C9B8A0B6-AF28-4CE0-B132-8713FB8CD2D1}" type="presOf" srcId="{B45F2A4D-D4AE-4B74-882C-9D5DF2B98393}" destId="{AEA00B1D-D293-43A0-B649-CC0CDA88BAB5}" srcOrd="0" destOrd="0" presId="urn:microsoft.com/office/officeart/2005/8/layout/lProcess2"/>
    <dgm:cxn modelId="{F04C57B0-12ED-4DBE-9CB8-8486CF831270}" type="presOf" srcId="{6A5296F6-91D8-4728-B3AA-85B31194149A}" destId="{D30EAFFC-6249-4E62-84D8-2F75DCD4CD45}" srcOrd="0" destOrd="0" presId="urn:microsoft.com/office/officeart/2005/8/layout/lProcess2"/>
    <dgm:cxn modelId="{72469816-5D21-44EC-84CD-78B76285480D}" srcId="{B45F2A4D-D4AE-4B74-882C-9D5DF2B98393}" destId="{75DC45E9-84BD-4461-9465-92947483C20C}" srcOrd="12" destOrd="0" parTransId="{70D9BD10-F18B-49B9-AA55-A0080E8597FB}" sibTransId="{B28F1E9B-3B1C-4CA8-9718-3F1623C05AE1}"/>
    <dgm:cxn modelId="{07D04CD3-3BEA-4605-BA64-64DEB1BBB805}" type="presOf" srcId="{EEE2AF7F-CC41-43A5-ACCD-4F23BA2BE0AC}" destId="{4F778F7F-8299-4EB7-86BA-44CBACB6972D}" srcOrd="0" destOrd="0" presId="urn:microsoft.com/office/officeart/2005/8/layout/lProcess2"/>
    <dgm:cxn modelId="{727C51DF-EC4F-434D-9A3D-9F33179E590C}" type="presOf" srcId="{639A8A63-7923-4D5A-B083-3E0160D5495F}" destId="{B3F7D43E-290A-4EC5-9A62-288FEF48E038}" srcOrd="0" destOrd="0" presId="urn:microsoft.com/office/officeart/2005/8/layout/lProcess2"/>
    <dgm:cxn modelId="{CCCD65E1-3CCE-45B6-96F4-67C950D552C9}" srcId="{B45F2A4D-D4AE-4B74-882C-9D5DF2B98393}" destId="{EEE2AF7F-CC41-43A5-ACCD-4F23BA2BE0AC}" srcOrd="2" destOrd="0" parTransId="{135F0736-6A9B-47FC-84B6-F0FE581BAF52}" sibTransId="{123E1A4D-05F0-4477-9ABF-DCD857CC6EBD}"/>
    <dgm:cxn modelId="{FF7F17D9-BD2B-400D-89D8-644D167D573A}" srcId="{B45F2A4D-D4AE-4B74-882C-9D5DF2B98393}" destId="{6A5296F6-91D8-4728-B3AA-85B31194149A}" srcOrd="1" destOrd="0" parTransId="{A88F8821-F465-4B90-8653-395A1816EA5C}" sibTransId="{90CC8B2A-C124-4B7D-8BB0-0DDABEF381A7}"/>
    <dgm:cxn modelId="{980888C6-7C4A-478C-8FAC-AF2D815D99F7}" type="presOf" srcId="{8607BBC6-D59C-4EC8-9F3F-48ABBD382114}" destId="{28F2764C-79EF-4132-96AA-EF194637123F}" srcOrd="0" destOrd="0" presId="urn:microsoft.com/office/officeart/2005/8/layout/lProcess2"/>
    <dgm:cxn modelId="{06E0A5A9-03EE-4734-80C7-933CC28E6398}" srcId="{E7BC9CEE-6D0C-4239-BCDF-5C5D2267C0FD}" destId="{B45F2A4D-D4AE-4B74-882C-9D5DF2B98393}" srcOrd="0" destOrd="0" parTransId="{39AE57AA-41C7-4D70-A8AE-3461FA8326AD}" sibTransId="{D2038DC4-2963-4256-9A79-A22FB4621EF2}"/>
    <dgm:cxn modelId="{813A67F8-C070-4D69-9F53-65E12B2968DE}" type="presOf" srcId="{B45F2A4D-D4AE-4B74-882C-9D5DF2B98393}" destId="{F9C27EA6-EFE4-41E5-9747-1C58D672A574}" srcOrd="1" destOrd="0" presId="urn:microsoft.com/office/officeart/2005/8/layout/lProcess2"/>
    <dgm:cxn modelId="{1898C70B-F638-4C35-BA79-B0C45CA283F7}" type="presOf" srcId="{91D7FD7F-F154-41B3-8639-7D808E645443}" destId="{67D97346-9079-4F66-835F-2E2D6E1D2D4F}" srcOrd="0" destOrd="0" presId="urn:microsoft.com/office/officeart/2005/8/layout/lProcess2"/>
    <dgm:cxn modelId="{A5E47BC8-C322-4B89-A0F5-365DBB482808}" srcId="{B45F2A4D-D4AE-4B74-882C-9D5DF2B98393}" destId="{402167A5-9568-445B-B820-C27395F2D653}" srcOrd="6" destOrd="0" parTransId="{8391CE2B-C23E-47BD-9949-E87EFDF7EB28}" sibTransId="{6437E394-73C6-469E-BBBF-929589962781}"/>
    <dgm:cxn modelId="{0C6B9201-8FA6-4161-A1DB-C9B341466331}" srcId="{B45F2A4D-D4AE-4B74-882C-9D5DF2B98393}" destId="{8607BBC6-D59C-4EC8-9F3F-48ABBD382114}" srcOrd="10" destOrd="0" parTransId="{0233C1C5-49C3-4036-909A-199ED02B2386}" sibTransId="{011F7515-7F5B-4C52-B72B-3079FA476A05}"/>
    <dgm:cxn modelId="{7058776E-D415-479E-AFE3-3798B023300C}" srcId="{B45F2A4D-D4AE-4B74-882C-9D5DF2B98393}" destId="{E874636C-12EF-41A3-A4AB-7377DCE9E200}" srcOrd="5" destOrd="0" parTransId="{891999FA-3AA9-4DD0-9055-FD81092E506F}" sibTransId="{3E9705E9-CE32-4BD1-86CE-509DCD70BF65}"/>
    <dgm:cxn modelId="{933BD131-5DA3-4827-8267-1F46294E39B1}" type="presOf" srcId="{E7BC9CEE-6D0C-4239-BCDF-5C5D2267C0FD}" destId="{51C435B0-0F52-4F6D-84BF-DBD43F01CE0F}" srcOrd="0" destOrd="0" presId="urn:microsoft.com/office/officeart/2005/8/layout/lProcess2"/>
    <dgm:cxn modelId="{B1606785-B689-4F26-AFAD-E38D9D72A4E8}" type="presOf" srcId="{A2B718CB-2F6A-458C-A5AA-1AE685AF20EB}" destId="{238DF2CA-CDB1-49CC-9CD0-F76312A54A43}" srcOrd="0" destOrd="0" presId="urn:microsoft.com/office/officeart/2005/8/layout/lProcess2"/>
    <dgm:cxn modelId="{34D1C93D-9023-4BF7-9DC7-EDF1127F9728}" srcId="{B45F2A4D-D4AE-4B74-882C-9D5DF2B98393}" destId="{639A8A63-7923-4D5A-B083-3E0160D5495F}" srcOrd="3" destOrd="0" parTransId="{E164DD93-F48C-4603-B119-14E777946B32}" sibTransId="{340DFCA6-7487-4FCE-8A0C-BEBE7BEF28C0}"/>
    <dgm:cxn modelId="{655B6C51-3F53-4DAA-A646-9B73DB056AE8}" type="presOf" srcId="{E874636C-12EF-41A3-A4AB-7377DCE9E200}" destId="{C7FFAF83-BF60-49C7-9F24-35E9EE63183D}" srcOrd="0" destOrd="0" presId="urn:microsoft.com/office/officeart/2005/8/layout/lProcess2"/>
    <dgm:cxn modelId="{3284955A-8D86-4A06-A472-ACA8E7C9B9B3}" type="presOf" srcId="{75DC45E9-84BD-4461-9465-92947483C20C}" destId="{41B70311-B697-41E5-AAC9-CAC37B0F5044}" srcOrd="0" destOrd="0" presId="urn:microsoft.com/office/officeart/2005/8/layout/lProcess2"/>
    <dgm:cxn modelId="{D5DB4EAE-8B3C-4DBA-AD3A-CAED393EDE9D}" srcId="{B45F2A4D-D4AE-4B74-882C-9D5DF2B98393}" destId="{91D7FD7F-F154-41B3-8639-7D808E645443}" srcOrd="8" destOrd="0" parTransId="{26EEE87F-1C47-415E-838D-7AFAA29C52D6}" sibTransId="{C8F3DC66-25C2-4C39-A5F0-79E8CA9AB3EE}"/>
    <dgm:cxn modelId="{B17C13BB-42B0-4349-A194-82754E67B154}" srcId="{B45F2A4D-D4AE-4B74-882C-9D5DF2B98393}" destId="{A2B718CB-2F6A-458C-A5AA-1AE685AF20EB}" srcOrd="11" destOrd="0" parTransId="{55847035-1601-44B2-BBF4-1663DDC57604}" sibTransId="{AC91F98F-10D4-4EE4-8C2A-D01EB8A7C2C9}"/>
    <dgm:cxn modelId="{078859CF-85B4-4AA3-AB0B-041402238403}" type="presParOf" srcId="{51C435B0-0F52-4F6D-84BF-DBD43F01CE0F}" destId="{3203D985-7C95-40C4-8E17-9ADD32A041B7}" srcOrd="0" destOrd="0" presId="urn:microsoft.com/office/officeart/2005/8/layout/lProcess2"/>
    <dgm:cxn modelId="{3837C661-9FF7-4C23-9DD5-D80034895830}" type="presParOf" srcId="{3203D985-7C95-40C4-8E17-9ADD32A041B7}" destId="{AEA00B1D-D293-43A0-B649-CC0CDA88BAB5}" srcOrd="0" destOrd="0" presId="urn:microsoft.com/office/officeart/2005/8/layout/lProcess2"/>
    <dgm:cxn modelId="{8B3E597A-94C2-4360-86F5-BD2C4EA7B7FA}" type="presParOf" srcId="{3203D985-7C95-40C4-8E17-9ADD32A041B7}" destId="{F9C27EA6-EFE4-41E5-9747-1C58D672A574}" srcOrd="1" destOrd="0" presId="urn:microsoft.com/office/officeart/2005/8/layout/lProcess2"/>
    <dgm:cxn modelId="{6E3C7CE6-015D-481D-90F6-F9DEEAD7E6D1}" type="presParOf" srcId="{3203D985-7C95-40C4-8E17-9ADD32A041B7}" destId="{DE7429C5-9DC2-4397-ADC2-3C5F6461EC30}" srcOrd="2" destOrd="0" presId="urn:microsoft.com/office/officeart/2005/8/layout/lProcess2"/>
    <dgm:cxn modelId="{579CE5A3-1241-4B51-BDD2-92BDDDB8CCBD}" type="presParOf" srcId="{DE7429C5-9DC2-4397-ADC2-3C5F6461EC30}" destId="{20AF6C82-394B-4F50-894A-4999A0C4903F}" srcOrd="0" destOrd="0" presId="urn:microsoft.com/office/officeart/2005/8/layout/lProcess2"/>
    <dgm:cxn modelId="{07059145-18D0-407A-96F1-01BEB7B8CCBF}" type="presParOf" srcId="{20AF6C82-394B-4F50-894A-4999A0C4903F}" destId="{FF5E75E1-99F4-43DA-9CF4-D3385F51C8C1}" srcOrd="0" destOrd="0" presId="urn:microsoft.com/office/officeart/2005/8/layout/lProcess2"/>
    <dgm:cxn modelId="{640AB4DB-B0F4-48ED-864F-BE51CE27D6C9}" type="presParOf" srcId="{20AF6C82-394B-4F50-894A-4999A0C4903F}" destId="{FDFC8A7C-61B3-4DFC-B91D-F26E8C20BB6B}" srcOrd="1" destOrd="0" presId="urn:microsoft.com/office/officeart/2005/8/layout/lProcess2"/>
    <dgm:cxn modelId="{25075073-694A-4CB1-A29D-2FE730A4ED0F}" type="presParOf" srcId="{20AF6C82-394B-4F50-894A-4999A0C4903F}" destId="{D30EAFFC-6249-4E62-84D8-2F75DCD4CD45}" srcOrd="2" destOrd="0" presId="urn:microsoft.com/office/officeart/2005/8/layout/lProcess2"/>
    <dgm:cxn modelId="{B2025E5E-D308-4671-9C59-774CFBFC0497}" type="presParOf" srcId="{20AF6C82-394B-4F50-894A-4999A0C4903F}" destId="{04B2A575-2B95-48C5-A782-BB44D3616EBA}" srcOrd="3" destOrd="0" presId="urn:microsoft.com/office/officeart/2005/8/layout/lProcess2"/>
    <dgm:cxn modelId="{A6E46FEF-BE63-4187-8055-BFC39B5E65AF}" type="presParOf" srcId="{20AF6C82-394B-4F50-894A-4999A0C4903F}" destId="{4F778F7F-8299-4EB7-86BA-44CBACB6972D}" srcOrd="4" destOrd="0" presId="urn:microsoft.com/office/officeart/2005/8/layout/lProcess2"/>
    <dgm:cxn modelId="{9C02B9C3-DBD5-4ACC-9EE0-F223C1CEC3C9}" type="presParOf" srcId="{20AF6C82-394B-4F50-894A-4999A0C4903F}" destId="{944F2DF5-D846-425B-A227-FAE29551613E}" srcOrd="5" destOrd="0" presId="urn:microsoft.com/office/officeart/2005/8/layout/lProcess2"/>
    <dgm:cxn modelId="{1CE1EB2B-0E18-4F66-BE78-41873528D4B0}" type="presParOf" srcId="{20AF6C82-394B-4F50-894A-4999A0C4903F}" destId="{B3F7D43E-290A-4EC5-9A62-288FEF48E038}" srcOrd="6" destOrd="0" presId="urn:microsoft.com/office/officeart/2005/8/layout/lProcess2"/>
    <dgm:cxn modelId="{8951FF7D-D47B-4770-9D11-BA7F169A2BCB}" type="presParOf" srcId="{20AF6C82-394B-4F50-894A-4999A0C4903F}" destId="{4370432C-CA3B-4059-B659-79253603CEF8}" srcOrd="7" destOrd="0" presId="urn:microsoft.com/office/officeart/2005/8/layout/lProcess2"/>
    <dgm:cxn modelId="{B5BB01E4-D9D3-4ABF-815A-202389A6ADA1}" type="presParOf" srcId="{20AF6C82-394B-4F50-894A-4999A0C4903F}" destId="{78367914-C20E-4634-9315-E2FB34EB8401}" srcOrd="8" destOrd="0" presId="urn:microsoft.com/office/officeart/2005/8/layout/lProcess2"/>
    <dgm:cxn modelId="{A9F3C00A-D709-48E7-A27D-AB4B32802408}" type="presParOf" srcId="{20AF6C82-394B-4F50-894A-4999A0C4903F}" destId="{08F00534-8186-41CB-B0CE-64A6C294CB2B}" srcOrd="9" destOrd="0" presId="urn:microsoft.com/office/officeart/2005/8/layout/lProcess2"/>
    <dgm:cxn modelId="{C9D490E6-B4AD-4D8A-9F1D-BBC0709B4907}" type="presParOf" srcId="{20AF6C82-394B-4F50-894A-4999A0C4903F}" destId="{C7FFAF83-BF60-49C7-9F24-35E9EE63183D}" srcOrd="10" destOrd="0" presId="urn:microsoft.com/office/officeart/2005/8/layout/lProcess2"/>
    <dgm:cxn modelId="{F3CC9B99-CB13-4AFD-976A-8D0745F36B3E}" type="presParOf" srcId="{20AF6C82-394B-4F50-894A-4999A0C4903F}" destId="{510026B8-4E0C-4487-9D99-37B46574EEB9}" srcOrd="11" destOrd="0" presId="urn:microsoft.com/office/officeart/2005/8/layout/lProcess2"/>
    <dgm:cxn modelId="{B580184F-65B4-463E-816F-0310F67EF806}" type="presParOf" srcId="{20AF6C82-394B-4F50-894A-4999A0C4903F}" destId="{F83FC648-FBE3-44A7-A735-35FA3DB1A349}" srcOrd="12" destOrd="0" presId="urn:microsoft.com/office/officeart/2005/8/layout/lProcess2"/>
    <dgm:cxn modelId="{DCE06A0B-C957-490E-A53A-CD60A4C4C616}" type="presParOf" srcId="{20AF6C82-394B-4F50-894A-4999A0C4903F}" destId="{2533E18C-023F-462F-8810-9DD96D52EB69}" srcOrd="13" destOrd="0" presId="urn:microsoft.com/office/officeart/2005/8/layout/lProcess2"/>
    <dgm:cxn modelId="{6520B439-AB33-4F4A-8F1B-B6032E628D9B}" type="presParOf" srcId="{20AF6C82-394B-4F50-894A-4999A0C4903F}" destId="{1DAC8E04-6A7D-446F-A6A6-4E374043CD40}" srcOrd="14" destOrd="0" presId="urn:microsoft.com/office/officeart/2005/8/layout/lProcess2"/>
    <dgm:cxn modelId="{D6F52A93-6891-4ABB-9A84-F8D2449734A6}" type="presParOf" srcId="{20AF6C82-394B-4F50-894A-4999A0C4903F}" destId="{6FE7CDCC-35D1-4C40-9FD0-2B3536DEB47D}" srcOrd="15" destOrd="0" presId="urn:microsoft.com/office/officeart/2005/8/layout/lProcess2"/>
    <dgm:cxn modelId="{E1B8AD42-1B4F-4CD1-B855-BECC19C54F71}" type="presParOf" srcId="{20AF6C82-394B-4F50-894A-4999A0C4903F}" destId="{67D97346-9079-4F66-835F-2E2D6E1D2D4F}" srcOrd="16" destOrd="0" presId="urn:microsoft.com/office/officeart/2005/8/layout/lProcess2"/>
    <dgm:cxn modelId="{B6BE2C4E-9A4F-45D8-A1C7-C39B7723F124}" type="presParOf" srcId="{20AF6C82-394B-4F50-894A-4999A0C4903F}" destId="{FAF16D10-E247-40E8-8FD5-B912A23BEFCD}" srcOrd="17" destOrd="0" presId="urn:microsoft.com/office/officeart/2005/8/layout/lProcess2"/>
    <dgm:cxn modelId="{A6F7EC6D-DCBE-4181-BD49-74B1FF1BB090}" type="presParOf" srcId="{20AF6C82-394B-4F50-894A-4999A0C4903F}" destId="{D9F14296-8FA3-4594-BAF0-EFB6E49DAB0F}" srcOrd="18" destOrd="0" presId="urn:microsoft.com/office/officeart/2005/8/layout/lProcess2"/>
    <dgm:cxn modelId="{63532709-A446-4529-9F8F-47DBF9043AAD}" type="presParOf" srcId="{20AF6C82-394B-4F50-894A-4999A0C4903F}" destId="{A1B68BBF-EAA7-48BB-B0C1-3DA70DB42D3D}" srcOrd="19" destOrd="0" presId="urn:microsoft.com/office/officeart/2005/8/layout/lProcess2"/>
    <dgm:cxn modelId="{51BD77C2-4B31-4DCC-A0C8-D94514DD9283}" type="presParOf" srcId="{20AF6C82-394B-4F50-894A-4999A0C4903F}" destId="{28F2764C-79EF-4132-96AA-EF194637123F}" srcOrd="20" destOrd="0" presId="urn:microsoft.com/office/officeart/2005/8/layout/lProcess2"/>
    <dgm:cxn modelId="{717038FF-1C7A-4E1C-B7E2-C43662C79956}" type="presParOf" srcId="{20AF6C82-394B-4F50-894A-4999A0C4903F}" destId="{569CED2C-56AA-4EC5-A226-9850BF43F304}" srcOrd="21" destOrd="0" presId="urn:microsoft.com/office/officeart/2005/8/layout/lProcess2"/>
    <dgm:cxn modelId="{B0C56266-BAF7-4AF1-838E-28F135C48D93}" type="presParOf" srcId="{20AF6C82-394B-4F50-894A-4999A0C4903F}" destId="{238DF2CA-CDB1-49CC-9CD0-F76312A54A43}" srcOrd="22" destOrd="0" presId="urn:microsoft.com/office/officeart/2005/8/layout/lProcess2"/>
    <dgm:cxn modelId="{AA5D2E20-A6B7-458B-9CAF-26E02EFD3DCE}" type="presParOf" srcId="{20AF6C82-394B-4F50-894A-4999A0C4903F}" destId="{396CAC59-4EC1-4EFF-B6CD-D4EE52CC37EB}" srcOrd="23" destOrd="0" presId="urn:microsoft.com/office/officeart/2005/8/layout/lProcess2"/>
    <dgm:cxn modelId="{8D0819BC-F56C-4224-849B-7CBFED28B97A}" type="presParOf" srcId="{20AF6C82-394B-4F50-894A-4999A0C4903F}" destId="{41B70311-B697-41E5-AAC9-CAC37B0F5044}" srcOrd="2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8DCDF698-ACC2-4FC7-A6CC-F76ADDF74251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B9D17C6-98BA-4257-8A32-588128E282EA}">
      <dgm:prSet phldrT="[Text]" custT="1"/>
      <dgm:spPr/>
      <dgm:t>
        <a:bodyPr/>
        <a:lstStyle/>
        <a:p>
          <a:endParaRPr lang="en-US" sz="2400" dirty="0"/>
        </a:p>
      </dgm:t>
    </dgm:pt>
    <dgm:pt modelId="{1421B278-B7E2-4421-A4F4-FBB1BA8FAA30}" type="parTrans" cxnId="{483AF243-B5A5-48E9-8434-0080517915A6}">
      <dgm:prSet/>
      <dgm:spPr/>
      <dgm:t>
        <a:bodyPr/>
        <a:lstStyle/>
        <a:p>
          <a:endParaRPr lang="en-US"/>
        </a:p>
      </dgm:t>
    </dgm:pt>
    <dgm:pt modelId="{9D74672C-13C5-4D4E-8A7C-4171CD780AB0}" type="sibTrans" cxnId="{483AF243-B5A5-48E9-8434-0080517915A6}">
      <dgm:prSet/>
      <dgm:spPr/>
      <dgm:t>
        <a:bodyPr/>
        <a:lstStyle/>
        <a:p>
          <a:endParaRPr lang="en-US"/>
        </a:p>
      </dgm:t>
    </dgm:pt>
    <dgm:pt modelId="{2B10C952-2352-4BE0-8C81-B0D3CDAF70E5}">
      <dgm:prSet phldrT="[Text]" custT="1"/>
      <dgm:spPr/>
      <dgm:t>
        <a:bodyPr/>
        <a:lstStyle/>
        <a:p>
          <a:endParaRPr lang="en-US" sz="2400" dirty="0"/>
        </a:p>
      </dgm:t>
    </dgm:pt>
    <dgm:pt modelId="{EAE60230-B095-4718-B4C2-62A4AAB820D0}" type="parTrans" cxnId="{8683391C-4EEB-490E-B7E2-C1F69915BC25}">
      <dgm:prSet/>
      <dgm:spPr/>
      <dgm:t>
        <a:bodyPr/>
        <a:lstStyle/>
        <a:p>
          <a:endParaRPr lang="en-US"/>
        </a:p>
      </dgm:t>
    </dgm:pt>
    <dgm:pt modelId="{B4B69B9B-3541-4853-984A-1CE5EFF7FD4E}" type="sibTrans" cxnId="{8683391C-4EEB-490E-B7E2-C1F69915BC25}">
      <dgm:prSet/>
      <dgm:spPr/>
      <dgm:t>
        <a:bodyPr/>
        <a:lstStyle/>
        <a:p>
          <a:endParaRPr lang="en-US"/>
        </a:p>
      </dgm:t>
    </dgm:pt>
    <dgm:pt modelId="{44EE14A9-A82D-46C4-A5CC-26EF62AFDAA8}">
      <dgm:prSet phldrT="[Text]" custT="1"/>
      <dgm:spPr/>
      <dgm:t>
        <a:bodyPr/>
        <a:lstStyle/>
        <a:p>
          <a:r>
            <a:rPr lang="en-US" sz="2600" dirty="0" smtClean="0"/>
            <a:t>3. The most important skills needed to be acquired </a:t>
          </a:r>
          <a:endParaRPr lang="en-US" sz="2600" dirty="0"/>
        </a:p>
      </dgm:t>
    </dgm:pt>
    <dgm:pt modelId="{9213ECA9-DDF1-4B3B-A0DD-A2CD8F2DE9DD}" type="parTrans" cxnId="{91C9F575-3C80-4962-8462-BB857F0E4755}">
      <dgm:prSet/>
      <dgm:spPr/>
      <dgm:t>
        <a:bodyPr/>
        <a:lstStyle/>
        <a:p>
          <a:endParaRPr lang="en-US"/>
        </a:p>
      </dgm:t>
    </dgm:pt>
    <dgm:pt modelId="{5F1D81AD-05E0-4E29-B862-516CBFDA2A78}" type="sibTrans" cxnId="{91C9F575-3C80-4962-8462-BB857F0E4755}">
      <dgm:prSet/>
      <dgm:spPr/>
      <dgm:t>
        <a:bodyPr/>
        <a:lstStyle/>
        <a:p>
          <a:endParaRPr lang="en-US"/>
        </a:p>
      </dgm:t>
    </dgm:pt>
    <dgm:pt modelId="{7BA5C1F8-7D6B-4DFC-AAB8-D6E4CCB76B08}">
      <dgm:prSet custT="1"/>
      <dgm:spPr/>
      <dgm:t>
        <a:bodyPr/>
        <a:lstStyle/>
        <a:p>
          <a:endParaRPr lang="en-US" sz="2400" dirty="0"/>
        </a:p>
      </dgm:t>
    </dgm:pt>
    <dgm:pt modelId="{B4CD1CC0-7534-48AB-8516-551E022808E1}" type="parTrans" cxnId="{C1A67D56-BB8F-478A-B675-5EFA047C3E99}">
      <dgm:prSet/>
      <dgm:spPr/>
      <dgm:t>
        <a:bodyPr/>
        <a:lstStyle/>
        <a:p>
          <a:endParaRPr lang="en-US"/>
        </a:p>
      </dgm:t>
    </dgm:pt>
    <dgm:pt modelId="{806319C6-F18C-4813-BB35-8FD625B64DDC}" type="sibTrans" cxnId="{C1A67D56-BB8F-478A-B675-5EFA047C3E99}">
      <dgm:prSet/>
      <dgm:spPr/>
      <dgm:t>
        <a:bodyPr/>
        <a:lstStyle/>
        <a:p>
          <a:endParaRPr lang="en-US"/>
        </a:p>
      </dgm:t>
    </dgm:pt>
    <dgm:pt modelId="{5CC9BC20-43C1-4386-A640-4551F5DB575A}">
      <dgm:prSet custT="1"/>
      <dgm:spPr/>
      <dgm:t>
        <a:bodyPr/>
        <a:lstStyle/>
        <a:p>
          <a:endParaRPr lang="en-US" sz="2400" dirty="0"/>
        </a:p>
      </dgm:t>
    </dgm:pt>
    <dgm:pt modelId="{80735A45-560B-455A-873C-7027F60723C6}" type="parTrans" cxnId="{5637995C-4FA0-4679-903B-2B03F124FBD9}">
      <dgm:prSet/>
      <dgm:spPr/>
      <dgm:t>
        <a:bodyPr/>
        <a:lstStyle/>
        <a:p>
          <a:endParaRPr lang="en-US"/>
        </a:p>
      </dgm:t>
    </dgm:pt>
    <dgm:pt modelId="{DCBD6262-690D-49C6-BD84-A14BEFDB10E7}" type="sibTrans" cxnId="{5637995C-4FA0-4679-903B-2B03F124FBD9}">
      <dgm:prSet/>
      <dgm:spPr/>
      <dgm:t>
        <a:bodyPr/>
        <a:lstStyle/>
        <a:p>
          <a:endParaRPr lang="en-US"/>
        </a:p>
      </dgm:t>
    </dgm:pt>
    <dgm:pt modelId="{F9A62E01-7522-41B2-AD3F-023F3C26C9E9}" type="pres">
      <dgm:prSet presAssocID="{8DCDF698-ACC2-4FC7-A6CC-F76ADDF7425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3023F79-527C-4D14-8D0E-861F21C5783E}" type="pres">
      <dgm:prSet presAssocID="{5B9D17C6-98BA-4257-8A32-588128E282EA}" presName="parentLin" presStyleCnt="0"/>
      <dgm:spPr/>
    </dgm:pt>
    <dgm:pt modelId="{E385A356-2F50-4C74-8AB5-C0581EC8F858}" type="pres">
      <dgm:prSet presAssocID="{5B9D17C6-98BA-4257-8A32-588128E282EA}" presName="parentLeftMargin" presStyleLbl="node1" presStyleIdx="0" presStyleCnt="5"/>
      <dgm:spPr/>
      <dgm:t>
        <a:bodyPr/>
        <a:lstStyle/>
        <a:p>
          <a:endParaRPr lang="en-US"/>
        </a:p>
      </dgm:t>
    </dgm:pt>
    <dgm:pt modelId="{5F07DF30-F8F4-47BA-B8FB-40FDA7B47E56}" type="pres">
      <dgm:prSet presAssocID="{5B9D17C6-98BA-4257-8A32-588128E282EA}" presName="parentText" presStyleLbl="node1" presStyleIdx="0" presStyleCnt="5" custScaleX="11785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33D5386-D32A-4765-A40D-58265BE973FF}" type="pres">
      <dgm:prSet presAssocID="{5B9D17C6-98BA-4257-8A32-588128E282EA}" presName="negativeSpace" presStyleCnt="0"/>
      <dgm:spPr/>
    </dgm:pt>
    <dgm:pt modelId="{C11229C2-1D2E-4A95-A2FD-8966F1F795A8}" type="pres">
      <dgm:prSet presAssocID="{5B9D17C6-98BA-4257-8A32-588128E282EA}" presName="childText" presStyleLbl="conFgAcc1" presStyleIdx="0" presStyleCnt="5">
        <dgm:presLayoutVars>
          <dgm:bulletEnabled val="1"/>
        </dgm:presLayoutVars>
      </dgm:prSet>
      <dgm:spPr/>
    </dgm:pt>
    <dgm:pt modelId="{1CF66FBF-A30B-45D6-B8DB-33983DB36707}" type="pres">
      <dgm:prSet presAssocID="{9D74672C-13C5-4D4E-8A7C-4171CD780AB0}" presName="spaceBetweenRectangles" presStyleCnt="0"/>
      <dgm:spPr/>
    </dgm:pt>
    <dgm:pt modelId="{46D8EF50-8F18-47EF-9777-0226D2634155}" type="pres">
      <dgm:prSet presAssocID="{2B10C952-2352-4BE0-8C81-B0D3CDAF70E5}" presName="parentLin" presStyleCnt="0"/>
      <dgm:spPr/>
    </dgm:pt>
    <dgm:pt modelId="{AEAD7343-1F5C-441B-97E0-E5A767BC7D82}" type="pres">
      <dgm:prSet presAssocID="{2B10C952-2352-4BE0-8C81-B0D3CDAF70E5}" presName="parentLeftMargin" presStyleLbl="node1" presStyleIdx="0" presStyleCnt="5"/>
      <dgm:spPr/>
      <dgm:t>
        <a:bodyPr/>
        <a:lstStyle/>
        <a:p>
          <a:endParaRPr lang="en-US"/>
        </a:p>
      </dgm:t>
    </dgm:pt>
    <dgm:pt modelId="{56270E69-E9F6-481E-B4CD-42E1CBD61C4D}" type="pres">
      <dgm:prSet presAssocID="{2B10C952-2352-4BE0-8C81-B0D3CDAF70E5}" presName="parentText" presStyleLbl="node1" presStyleIdx="1" presStyleCnt="5" custScaleX="11785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947DA5-17BD-47C2-9F5A-3421598A80B3}" type="pres">
      <dgm:prSet presAssocID="{2B10C952-2352-4BE0-8C81-B0D3CDAF70E5}" presName="negativeSpace" presStyleCnt="0"/>
      <dgm:spPr/>
    </dgm:pt>
    <dgm:pt modelId="{A00CD950-3D6A-40DF-A9BD-0986A5661193}" type="pres">
      <dgm:prSet presAssocID="{2B10C952-2352-4BE0-8C81-B0D3CDAF70E5}" presName="childText" presStyleLbl="conFgAcc1" presStyleIdx="1" presStyleCnt="5">
        <dgm:presLayoutVars>
          <dgm:bulletEnabled val="1"/>
        </dgm:presLayoutVars>
      </dgm:prSet>
      <dgm:spPr/>
    </dgm:pt>
    <dgm:pt modelId="{343F8526-EB0A-4145-9861-61F10500E39D}" type="pres">
      <dgm:prSet presAssocID="{B4B69B9B-3541-4853-984A-1CE5EFF7FD4E}" presName="spaceBetweenRectangles" presStyleCnt="0"/>
      <dgm:spPr/>
    </dgm:pt>
    <dgm:pt modelId="{85ECD27F-F04D-49B5-9A2C-6BDAD3FFB76E}" type="pres">
      <dgm:prSet presAssocID="{44EE14A9-A82D-46C4-A5CC-26EF62AFDAA8}" presName="parentLin" presStyleCnt="0"/>
      <dgm:spPr/>
    </dgm:pt>
    <dgm:pt modelId="{D9D428C2-E8F6-48A0-BB4C-444D33D551B3}" type="pres">
      <dgm:prSet presAssocID="{44EE14A9-A82D-46C4-A5CC-26EF62AFDAA8}" presName="parentLeftMargin" presStyleLbl="node1" presStyleIdx="1" presStyleCnt="5"/>
      <dgm:spPr/>
      <dgm:t>
        <a:bodyPr/>
        <a:lstStyle/>
        <a:p>
          <a:endParaRPr lang="en-US"/>
        </a:p>
      </dgm:t>
    </dgm:pt>
    <dgm:pt modelId="{4D3B0840-97CF-4ECF-BA4A-8BCAC7A3AD8F}" type="pres">
      <dgm:prSet presAssocID="{44EE14A9-A82D-46C4-A5CC-26EF62AFDAA8}" presName="parentText" presStyleLbl="node1" presStyleIdx="2" presStyleCnt="5" custScaleX="13418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7BE919-A7E1-49EB-8932-92840D6B6D8D}" type="pres">
      <dgm:prSet presAssocID="{44EE14A9-A82D-46C4-A5CC-26EF62AFDAA8}" presName="negativeSpace" presStyleCnt="0"/>
      <dgm:spPr/>
    </dgm:pt>
    <dgm:pt modelId="{D2BE8B58-5672-4F74-B502-AD7EEBA17FA3}" type="pres">
      <dgm:prSet presAssocID="{44EE14A9-A82D-46C4-A5CC-26EF62AFDAA8}" presName="childText" presStyleLbl="conFgAcc1" presStyleIdx="2" presStyleCnt="5">
        <dgm:presLayoutVars>
          <dgm:bulletEnabled val="1"/>
        </dgm:presLayoutVars>
      </dgm:prSet>
      <dgm:spPr/>
    </dgm:pt>
    <dgm:pt modelId="{3815D189-7D8C-45C2-8E25-B115DA70744D}" type="pres">
      <dgm:prSet presAssocID="{5F1D81AD-05E0-4E29-B862-516CBFDA2A78}" presName="spaceBetweenRectangles" presStyleCnt="0"/>
      <dgm:spPr/>
    </dgm:pt>
    <dgm:pt modelId="{E4EB0DE1-1A2A-45F4-BFE7-8FCF951CAD84}" type="pres">
      <dgm:prSet presAssocID="{7BA5C1F8-7D6B-4DFC-AAB8-D6E4CCB76B08}" presName="parentLin" presStyleCnt="0"/>
      <dgm:spPr/>
    </dgm:pt>
    <dgm:pt modelId="{EDF0586D-E047-484F-AEFF-00972E895815}" type="pres">
      <dgm:prSet presAssocID="{7BA5C1F8-7D6B-4DFC-AAB8-D6E4CCB76B08}" presName="parentLeftMargin" presStyleLbl="node1" presStyleIdx="2" presStyleCnt="5"/>
      <dgm:spPr/>
      <dgm:t>
        <a:bodyPr/>
        <a:lstStyle/>
        <a:p>
          <a:endParaRPr lang="en-US"/>
        </a:p>
      </dgm:t>
    </dgm:pt>
    <dgm:pt modelId="{84DBB9E1-5FA8-4CB4-B472-21DE6258CF80}" type="pres">
      <dgm:prSet presAssocID="{7BA5C1F8-7D6B-4DFC-AAB8-D6E4CCB76B08}" presName="parentText" presStyleLbl="node1" presStyleIdx="3" presStyleCnt="5" custScaleX="11785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46A641-A2DB-4066-B3AD-799FAA2018F9}" type="pres">
      <dgm:prSet presAssocID="{7BA5C1F8-7D6B-4DFC-AAB8-D6E4CCB76B08}" presName="negativeSpace" presStyleCnt="0"/>
      <dgm:spPr/>
    </dgm:pt>
    <dgm:pt modelId="{25A3E5F5-CC31-4EAE-8D18-5E5B3F915E8E}" type="pres">
      <dgm:prSet presAssocID="{7BA5C1F8-7D6B-4DFC-AAB8-D6E4CCB76B08}" presName="childText" presStyleLbl="conFgAcc1" presStyleIdx="3" presStyleCnt="5">
        <dgm:presLayoutVars>
          <dgm:bulletEnabled val="1"/>
        </dgm:presLayoutVars>
      </dgm:prSet>
      <dgm:spPr/>
    </dgm:pt>
    <dgm:pt modelId="{91B3FB15-4091-4F65-BC26-90F63FE0C048}" type="pres">
      <dgm:prSet presAssocID="{806319C6-F18C-4813-BB35-8FD625B64DDC}" presName="spaceBetweenRectangles" presStyleCnt="0"/>
      <dgm:spPr/>
    </dgm:pt>
    <dgm:pt modelId="{B2C9DF21-0880-4A8E-AA15-730705285109}" type="pres">
      <dgm:prSet presAssocID="{5CC9BC20-43C1-4386-A640-4551F5DB575A}" presName="parentLin" presStyleCnt="0"/>
      <dgm:spPr/>
    </dgm:pt>
    <dgm:pt modelId="{9C9E70C0-89E2-417B-92DD-7FF291D1CB4F}" type="pres">
      <dgm:prSet presAssocID="{5CC9BC20-43C1-4386-A640-4551F5DB575A}" presName="parentLeftMargin" presStyleLbl="node1" presStyleIdx="3" presStyleCnt="5"/>
      <dgm:spPr/>
      <dgm:t>
        <a:bodyPr/>
        <a:lstStyle/>
        <a:p>
          <a:endParaRPr lang="en-US"/>
        </a:p>
      </dgm:t>
    </dgm:pt>
    <dgm:pt modelId="{5CDC3053-1365-45E7-A16D-E85B53E065B2}" type="pres">
      <dgm:prSet presAssocID="{5CC9BC20-43C1-4386-A640-4551F5DB575A}" presName="parentText" presStyleLbl="node1" presStyleIdx="4" presStyleCnt="5" custScaleX="11785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275A3A-2B4D-4AEB-897E-22D143583F9C}" type="pres">
      <dgm:prSet presAssocID="{5CC9BC20-43C1-4386-A640-4551F5DB575A}" presName="negativeSpace" presStyleCnt="0"/>
      <dgm:spPr/>
    </dgm:pt>
    <dgm:pt modelId="{BD6ED03A-E9BF-42F1-94C9-EE588B2E67A1}" type="pres">
      <dgm:prSet presAssocID="{5CC9BC20-43C1-4386-A640-4551F5DB575A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17A37AE5-5ADD-4D8A-928D-633D6844CE56}" type="presOf" srcId="{5B9D17C6-98BA-4257-8A32-588128E282EA}" destId="{E385A356-2F50-4C74-8AB5-C0581EC8F858}" srcOrd="0" destOrd="0" presId="urn:microsoft.com/office/officeart/2005/8/layout/list1"/>
    <dgm:cxn modelId="{5637995C-4FA0-4679-903B-2B03F124FBD9}" srcId="{8DCDF698-ACC2-4FC7-A6CC-F76ADDF74251}" destId="{5CC9BC20-43C1-4386-A640-4551F5DB575A}" srcOrd="4" destOrd="0" parTransId="{80735A45-560B-455A-873C-7027F60723C6}" sibTransId="{DCBD6262-690D-49C6-BD84-A14BEFDB10E7}"/>
    <dgm:cxn modelId="{210F4E81-AC66-4549-9665-DB1F439B12E4}" type="presOf" srcId="{44EE14A9-A82D-46C4-A5CC-26EF62AFDAA8}" destId="{4D3B0840-97CF-4ECF-BA4A-8BCAC7A3AD8F}" srcOrd="1" destOrd="0" presId="urn:microsoft.com/office/officeart/2005/8/layout/list1"/>
    <dgm:cxn modelId="{708352D4-EAB0-49A5-B130-876D7A44E39A}" type="presOf" srcId="{44EE14A9-A82D-46C4-A5CC-26EF62AFDAA8}" destId="{D9D428C2-E8F6-48A0-BB4C-444D33D551B3}" srcOrd="0" destOrd="0" presId="urn:microsoft.com/office/officeart/2005/8/layout/list1"/>
    <dgm:cxn modelId="{1837E63F-FFC9-4A1A-A03C-5C2D7B23D431}" type="presOf" srcId="{5CC9BC20-43C1-4386-A640-4551F5DB575A}" destId="{9C9E70C0-89E2-417B-92DD-7FF291D1CB4F}" srcOrd="0" destOrd="0" presId="urn:microsoft.com/office/officeart/2005/8/layout/list1"/>
    <dgm:cxn modelId="{91C9F575-3C80-4962-8462-BB857F0E4755}" srcId="{8DCDF698-ACC2-4FC7-A6CC-F76ADDF74251}" destId="{44EE14A9-A82D-46C4-A5CC-26EF62AFDAA8}" srcOrd="2" destOrd="0" parTransId="{9213ECA9-DDF1-4B3B-A0DD-A2CD8F2DE9DD}" sibTransId="{5F1D81AD-05E0-4E29-B862-516CBFDA2A78}"/>
    <dgm:cxn modelId="{483AF243-B5A5-48E9-8434-0080517915A6}" srcId="{8DCDF698-ACC2-4FC7-A6CC-F76ADDF74251}" destId="{5B9D17C6-98BA-4257-8A32-588128E282EA}" srcOrd="0" destOrd="0" parTransId="{1421B278-B7E2-4421-A4F4-FBB1BA8FAA30}" sibTransId="{9D74672C-13C5-4D4E-8A7C-4171CD780AB0}"/>
    <dgm:cxn modelId="{095D496F-E890-48AE-AD30-C6AB149E547F}" type="presOf" srcId="{8DCDF698-ACC2-4FC7-A6CC-F76ADDF74251}" destId="{F9A62E01-7522-41B2-AD3F-023F3C26C9E9}" srcOrd="0" destOrd="0" presId="urn:microsoft.com/office/officeart/2005/8/layout/list1"/>
    <dgm:cxn modelId="{BE2B72F5-2959-41BE-80EA-DEF92C2BE2FC}" type="presOf" srcId="{7BA5C1F8-7D6B-4DFC-AAB8-D6E4CCB76B08}" destId="{EDF0586D-E047-484F-AEFF-00972E895815}" srcOrd="0" destOrd="0" presId="urn:microsoft.com/office/officeart/2005/8/layout/list1"/>
    <dgm:cxn modelId="{5DE1651D-90B9-4B7E-9008-968829353E55}" type="presOf" srcId="{2B10C952-2352-4BE0-8C81-B0D3CDAF70E5}" destId="{56270E69-E9F6-481E-B4CD-42E1CBD61C4D}" srcOrd="1" destOrd="0" presId="urn:microsoft.com/office/officeart/2005/8/layout/list1"/>
    <dgm:cxn modelId="{C1A67D56-BB8F-478A-B675-5EFA047C3E99}" srcId="{8DCDF698-ACC2-4FC7-A6CC-F76ADDF74251}" destId="{7BA5C1F8-7D6B-4DFC-AAB8-D6E4CCB76B08}" srcOrd="3" destOrd="0" parTransId="{B4CD1CC0-7534-48AB-8516-551E022808E1}" sibTransId="{806319C6-F18C-4813-BB35-8FD625B64DDC}"/>
    <dgm:cxn modelId="{9DEB0075-8BA1-4869-96ED-BD9B508099D2}" type="presOf" srcId="{2B10C952-2352-4BE0-8C81-B0D3CDAF70E5}" destId="{AEAD7343-1F5C-441B-97E0-E5A767BC7D82}" srcOrd="0" destOrd="0" presId="urn:microsoft.com/office/officeart/2005/8/layout/list1"/>
    <dgm:cxn modelId="{2C4DAA36-0D5D-4D47-A1E1-D558B71C5A4C}" type="presOf" srcId="{7BA5C1F8-7D6B-4DFC-AAB8-D6E4CCB76B08}" destId="{84DBB9E1-5FA8-4CB4-B472-21DE6258CF80}" srcOrd="1" destOrd="0" presId="urn:microsoft.com/office/officeart/2005/8/layout/list1"/>
    <dgm:cxn modelId="{99B03C5F-3ADD-4C2C-8155-7109C8EE15AB}" type="presOf" srcId="{5CC9BC20-43C1-4386-A640-4551F5DB575A}" destId="{5CDC3053-1365-45E7-A16D-E85B53E065B2}" srcOrd="1" destOrd="0" presId="urn:microsoft.com/office/officeart/2005/8/layout/list1"/>
    <dgm:cxn modelId="{7D0B0F5D-4A56-4F4C-A48D-C2A3BEEC77ED}" type="presOf" srcId="{5B9D17C6-98BA-4257-8A32-588128E282EA}" destId="{5F07DF30-F8F4-47BA-B8FB-40FDA7B47E56}" srcOrd="1" destOrd="0" presId="urn:microsoft.com/office/officeart/2005/8/layout/list1"/>
    <dgm:cxn modelId="{8683391C-4EEB-490E-B7E2-C1F69915BC25}" srcId="{8DCDF698-ACC2-4FC7-A6CC-F76ADDF74251}" destId="{2B10C952-2352-4BE0-8C81-B0D3CDAF70E5}" srcOrd="1" destOrd="0" parTransId="{EAE60230-B095-4718-B4C2-62A4AAB820D0}" sibTransId="{B4B69B9B-3541-4853-984A-1CE5EFF7FD4E}"/>
    <dgm:cxn modelId="{1FD49C43-D576-4142-A022-DA7B608F1D96}" type="presParOf" srcId="{F9A62E01-7522-41B2-AD3F-023F3C26C9E9}" destId="{23023F79-527C-4D14-8D0E-861F21C5783E}" srcOrd="0" destOrd="0" presId="urn:microsoft.com/office/officeart/2005/8/layout/list1"/>
    <dgm:cxn modelId="{7B5A01F3-AB2D-4484-8E88-BD5F684024D5}" type="presParOf" srcId="{23023F79-527C-4D14-8D0E-861F21C5783E}" destId="{E385A356-2F50-4C74-8AB5-C0581EC8F858}" srcOrd="0" destOrd="0" presId="urn:microsoft.com/office/officeart/2005/8/layout/list1"/>
    <dgm:cxn modelId="{93394F27-5E05-497F-933D-A7727CC1C404}" type="presParOf" srcId="{23023F79-527C-4D14-8D0E-861F21C5783E}" destId="{5F07DF30-F8F4-47BA-B8FB-40FDA7B47E56}" srcOrd="1" destOrd="0" presId="urn:microsoft.com/office/officeart/2005/8/layout/list1"/>
    <dgm:cxn modelId="{1FF40343-0ED8-4C2D-B748-85F9A0167219}" type="presParOf" srcId="{F9A62E01-7522-41B2-AD3F-023F3C26C9E9}" destId="{A33D5386-D32A-4765-A40D-58265BE973FF}" srcOrd="1" destOrd="0" presId="urn:microsoft.com/office/officeart/2005/8/layout/list1"/>
    <dgm:cxn modelId="{1BDC4CCA-43FA-4052-9DA8-8441EE268662}" type="presParOf" srcId="{F9A62E01-7522-41B2-AD3F-023F3C26C9E9}" destId="{C11229C2-1D2E-4A95-A2FD-8966F1F795A8}" srcOrd="2" destOrd="0" presId="urn:microsoft.com/office/officeart/2005/8/layout/list1"/>
    <dgm:cxn modelId="{2331ED8D-0B42-4D57-ACA4-033135E8059A}" type="presParOf" srcId="{F9A62E01-7522-41B2-AD3F-023F3C26C9E9}" destId="{1CF66FBF-A30B-45D6-B8DB-33983DB36707}" srcOrd="3" destOrd="0" presId="urn:microsoft.com/office/officeart/2005/8/layout/list1"/>
    <dgm:cxn modelId="{06DE680C-4CEF-47B2-9960-8FC4C2A62D4B}" type="presParOf" srcId="{F9A62E01-7522-41B2-AD3F-023F3C26C9E9}" destId="{46D8EF50-8F18-47EF-9777-0226D2634155}" srcOrd="4" destOrd="0" presId="urn:microsoft.com/office/officeart/2005/8/layout/list1"/>
    <dgm:cxn modelId="{AE9329A4-7C91-4675-A46D-FA3CC0E05072}" type="presParOf" srcId="{46D8EF50-8F18-47EF-9777-0226D2634155}" destId="{AEAD7343-1F5C-441B-97E0-E5A767BC7D82}" srcOrd="0" destOrd="0" presId="urn:microsoft.com/office/officeart/2005/8/layout/list1"/>
    <dgm:cxn modelId="{3028393D-0B1B-486E-BBDA-3C1B607E28D6}" type="presParOf" srcId="{46D8EF50-8F18-47EF-9777-0226D2634155}" destId="{56270E69-E9F6-481E-B4CD-42E1CBD61C4D}" srcOrd="1" destOrd="0" presId="urn:microsoft.com/office/officeart/2005/8/layout/list1"/>
    <dgm:cxn modelId="{03AE7854-B4FE-4989-8DC7-5C1DCE4BDEC3}" type="presParOf" srcId="{F9A62E01-7522-41B2-AD3F-023F3C26C9E9}" destId="{B2947DA5-17BD-47C2-9F5A-3421598A80B3}" srcOrd="5" destOrd="0" presId="urn:microsoft.com/office/officeart/2005/8/layout/list1"/>
    <dgm:cxn modelId="{A35FA731-F36A-4BE8-ADAB-2F6925F421B5}" type="presParOf" srcId="{F9A62E01-7522-41B2-AD3F-023F3C26C9E9}" destId="{A00CD950-3D6A-40DF-A9BD-0986A5661193}" srcOrd="6" destOrd="0" presId="urn:microsoft.com/office/officeart/2005/8/layout/list1"/>
    <dgm:cxn modelId="{8E2ECFE7-C322-4691-9BE1-223E39E51858}" type="presParOf" srcId="{F9A62E01-7522-41B2-AD3F-023F3C26C9E9}" destId="{343F8526-EB0A-4145-9861-61F10500E39D}" srcOrd="7" destOrd="0" presId="urn:microsoft.com/office/officeart/2005/8/layout/list1"/>
    <dgm:cxn modelId="{4F8416B8-E8D1-4D87-8519-D05822119B4A}" type="presParOf" srcId="{F9A62E01-7522-41B2-AD3F-023F3C26C9E9}" destId="{85ECD27F-F04D-49B5-9A2C-6BDAD3FFB76E}" srcOrd="8" destOrd="0" presId="urn:microsoft.com/office/officeart/2005/8/layout/list1"/>
    <dgm:cxn modelId="{C4D66F72-92E5-4B20-8049-B07EF31188B3}" type="presParOf" srcId="{85ECD27F-F04D-49B5-9A2C-6BDAD3FFB76E}" destId="{D9D428C2-E8F6-48A0-BB4C-444D33D551B3}" srcOrd="0" destOrd="0" presId="urn:microsoft.com/office/officeart/2005/8/layout/list1"/>
    <dgm:cxn modelId="{032ED275-A8C2-4A0B-87E5-9F338DE2D9FD}" type="presParOf" srcId="{85ECD27F-F04D-49B5-9A2C-6BDAD3FFB76E}" destId="{4D3B0840-97CF-4ECF-BA4A-8BCAC7A3AD8F}" srcOrd="1" destOrd="0" presId="urn:microsoft.com/office/officeart/2005/8/layout/list1"/>
    <dgm:cxn modelId="{BAD0E5E1-FFC4-485F-B562-4C02E90F5BF1}" type="presParOf" srcId="{F9A62E01-7522-41B2-AD3F-023F3C26C9E9}" destId="{127BE919-A7E1-49EB-8932-92840D6B6D8D}" srcOrd="9" destOrd="0" presId="urn:microsoft.com/office/officeart/2005/8/layout/list1"/>
    <dgm:cxn modelId="{790DBD6B-FDD5-47A3-90A9-2997A6FBAF85}" type="presParOf" srcId="{F9A62E01-7522-41B2-AD3F-023F3C26C9E9}" destId="{D2BE8B58-5672-4F74-B502-AD7EEBA17FA3}" srcOrd="10" destOrd="0" presId="urn:microsoft.com/office/officeart/2005/8/layout/list1"/>
    <dgm:cxn modelId="{CA46FF40-BC00-42B5-9A58-0C4A5320879E}" type="presParOf" srcId="{F9A62E01-7522-41B2-AD3F-023F3C26C9E9}" destId="{3815D189-7D8C-45C2-8E25-B115DA70744D}" srcOrd="11" destOrd="0" presId="urn:microsoft.com/office/officeart/2005/8/layout/list1"/>
    <dgm:cxn modelId="{C76A8696-CABD-4DD7-BEF2-630C831C7F86}" type="presParOf" srcId="{F9A62E01-7522-41B2-AD3F-023F3C26C9E9}" destId="{E4EB0DE1-1A2A-45F4-BFE7-8FCF951CAD84}" srcOrd="12" destOrd="0" presId="urn:microsoft.com/office/officeart/2005/8/layout/list1"/>
    <dgm:cxn modelId="{AEC3B04A-3F39-4302-89EA-2FDC768ABB8E}" type="presParOf" srcId="{E4EB0DE1-1A2A-45F4-BFE7-8FCF951CAD84}" destId="{EDF0586D-E047-484F-AEFF-00972E895815}" srcOrd="0" destOrd="0" presId="urn:microsoft.com/office/officeart/2005/8/layout/list1"/>
    <dgm:cxn modelId="{F2BB9323-37C0-471A-B96B-F9372ED9E0A5}" type="presParOf" srcId="{E4EB0DE1-1A2A-45F4-BFE7-8FCF951CAD84}" destId="{84DBB9E1-5FA8-4CB4-B472-21DE6258CF80}" srcOrd="1" destOrd="0" presId="urn:microsoft.com/office/officeart/2005/8/layout/list1"/>
    <dgm:cxn modelId="{33C6513B-4386-4AC2-A020-28BB4A7C70A1}" type="presParOf" srcId="{F9A62E01-7522-41B2-AD3F-023F3C26C9E9}" destId="{C946A641-A2DB-4066-B3AD-799FAA2018F9}" srcOrd="13" destOrd="0" presId="urn:microsoft.com/office/officeart/2005/8/layout/list1"/>
    <dgm:cxn modelId="{0F1B2BA8-AE6F-4EA2-85AC-C43ABBB5F02C}" type="presParOf" srcId="{F9A62E01-7522-41B2-AD3F-023F3C26C9E9}" destId="{25A3E5F5-CC31-4EAE-8D18-5E5B3F915E8E}" srcOrd="14" destOrd="0" presId="urn:microsoft.com/office/officeart/2005/8/layout/list1"/>
    <dgm:cxn modelId="{8AD2B510-8DCA-429D-B9B8-27488F61E278}" type="presParOf" srcId="{F9A62E01-7522-41B2-AD3F-023F3C26C9E9}" destId="{91B3FB15-4091-4F65-BC26-90F63FE0C048}" srcOrd="15" destOrd="0" presId="urn:microsoft.com/office/officeart/2005/8/layout/list1"/>
    <dgm:cxn modelId="{264D1F71-3CAA-4F3E-85C7-DA9A9013718F}" type="presParOf" srcId="{F9A62E01-7522-41B2-AD3F-023F3C26C9E9}" destId="{B2C9DF21-0880-4A8E-AA15-730705285109}" srcOrd="16" destOrd="0" presId="urn:microsoft.com/office/officeart/2005/8/layout/list1"/>
    <dgm:cxn modelId="{8E97393B-A2B3-4C7D-8D49-2E5840B8AB3A}" type="presParOf" srcId="{B2C9DF21-0880-4A8E-AA15-730705285109}" destId="{9C9E70C0-89E2-417B-92DD-7FF291D1CB4F}" srcOrd="0" destOrd="0" presId="urn:microsoft.com/office/officeart/2005/8/layout/list1"/>
    <dgm:cxn modelId="{8EDEC0FE-8A1C-43EE-9503-CE1574494D0A}" type="presParOf" srcId="{B2C9DF21-0880-4A8E-AA15-730705285109}" destId="{5CDC3053-1365-45E7-A16D-E85B53E065B2}" srcOrd="1" destOrd="0" presId="urn:microsoft.com/office/officeart/2005/8/layout/list1"/>
    <dgm:cxn modelId="{73CB872B-6CD8-4E2B-A8ED-57F8A2FFA525}" type="presParOf" srcId="{F9A62E01-7522-41B2-AD3F-023F3C26C9E9}" destId="{4B275A3A-2B4D-4AEB-897E-22D143583F9C}" srcOrd="17" destOrd="0" presId="urn:microsoft.com/office/officeart/2005/8/layout/list1"/>
    <dgm:cxn modelId="{F44481D3-A2E9-4CD0-A6E4-F3B996364F4E}" type="presParOf" srcId="{F9A62E01-7522-41B2-AD3F-023F3C26C9E9}" destId="{BD6ED03A-E9BF-42F1-94C9-EE588B2E67A1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E7BC9CEE-6D0C-4239-BCDF-5C5D2267C0FD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90FD9DE-C062-478A-A112-E80801493B59}">
      <dgm:prSet phldrT="[Text]"/>
      <dgm:spPr/>
      <dgm:t>
        <a:bodyPr/>
        <a:lstStyle/>
        <a:p>
          <a:r>
            <a:rPr lang="en-US" dirty="0" smtClean="0"/>
            <a:t>Business literacy</a:t>
          </a:r>
          <a:endParaRPr lang="en-US" dirty="0"/>
        </a:p>
      </dgm:t>
    </dgm:pt>
    <dgm:pt modelId="{AB55692C-55A3-48EE-9631-22C4FF8A7BE3}" type="parTrans" cxnId="{48850B25-127A-4643-A6ED-70E793A595A5}">
      <dgm:prSet/>
      <dgm:spPr/>
      <dgm:t>
        <a:bodyPr/>
        <a:lstStyle/>
        <a:p>
          <a:endParaRPr lang="en-US"/>
        </a:p>
      </dgm:t>
    </dgm:pt>
    <dgm:pt modelId="{50CAE607-D60E-4EE5-81CA-9BFE8FC667DE}" type="sibTrans" cxnId="{48850B25-127A-4643-A6ED-70E793A595A5}">
      <dgm:prSet/>
      <dgm:spPr/>
      <dgm:t>
        <a:bodyPr/>
        <a:lstStyle/>
        <a:p>
          <a:endParaRPr lang="en-US"/>
        </a:p>
      </dgm:t>
    </dgm:pt>
    <dgm:pt modelId="{7FD8158F-3AD1-4AC8-9996-B770471E1EEB}">
      <dgm:prSet phldrT="[Text]" custT="1"/>
      <dgm:spPr/>
      <dgm:t>
        <a:bodyPr/>
        <a:lstStyle/>
        <a:p>
          <a:r>
            <a:rPr lang="en-US" sz="2800" dirty="0" smtClean="0"/>
            <a:t>Accounting</a:t>
          </a:r>
          <a:endParaRPr lang="en-US" sz="2800" dirty="0"/>
        </a:p>
      </dgm:t>
    </dgm:pt>
    <dgm:pt modelId="{D0047EDE-55FB-45B3-A9BF-F5C2C937BC3B}" type="parTrans" cxnId="{EE5C0628-7E1C-4C4A-95A5-14C389C2B1CE}">
      <dgm:prSet/>
      <dgm:spPr/>
      <dgm:t>
        <a:bodyPr/>
        <a:lstStyle/>
        <a:p>
          <a:endParaRPr lang="en-US"/>
        </a:p>
      </dgm:t>
    </dgm:pt>
    <dgm:pt modelId="{42697150-5BD4-4CE6-8A99-9DA3E3E85020}" type="sibTrans" cxnId="{EE5C0628-7E1C-4C4A-95A5-14C389C2B1CE}">
      <dgm:prSet/>
      <dgm:spPr/>
      <dgm:t>
        <a:bodyPr/>
        <a:lstStyle/>
        <a:p>
          <a:endParaRPr lang="en-US"/>
        </a:p>
      </dgm:t>
    </dgm:pt>
    <dgm:pt modelId="{C79144AF-51CC-461C-AEA1-2158B2F9ACDD}">
      <dgm:prSet phldrT="[Text]" custT="1"/>
      <dgm:spPr/>
      <dgm:t>
        <a:bodyPr/>
        <a:lstStyle/>
        <a:p>
          <a:r>
            <a:rPr lang="en-US" sz="2800" dirty="0" smtClean="0"/>
            <a:t>Finance</a:t>
          </a:r>
          <a:endParaRPr lang="en-US" sz="2800" dirty="0"/>
        </a:p>
      </dgm:t>
    </dgm:pt>
    <dgm:pt modelId="{5FAFCC48-759B-4BDE-A9AA-ED33B55BD53F}" type="parTrans" cxnId="{861604B4-32B8-4F12-BBF5-44FA1D361903}">
      <dgm:prSet/>
      <dgm:spPr/>
      <dgm:t>
        <a:bodyPr/>
        <a:lstStyle/>
        <a:p>
          <a:endParaRPr lang="en-US"/>
        </a:p>
      </dgm:t>
    </dgm:pt>
    <dgm:pt modelId="{C3AE2F19-F35B-4921-B8C0-93D03EAC3B08}" type="sibTrans" cxnId="{861604B4-32B8-4F12-BBF5-44FA1D361903}">
      <dgm:prSet/>
      <dgm:spPr/>
      <dgm:t>
        <a:bodyPr/>
        <a:lstStyle/>
        <a:p>
          <a:endParaRPr lang="en-US"/>
        </a:p>
      </dgm:t>
    </dgm:pt>
    <dgm:pt modelId="{B45F2A4D-D4AE-4B74-882C-9D5DF2B98393}">
      <dgm:prSet phldrT="[Text]"/>
      <dgm:spPr/>
      <dgm:t>
        <a:bodyPr/>
        <a:lstStyle/>
        <a:p>
          <a:r>
            <a:rPr lang="en-US" dirty="0" smtClean="0"/>
            <a:t>Entrepreneurship literacy</a:t>
          </a:r>
          <a:endParaRPr lang="en-US" dirty="0"/>
        </a:p>
      </dgm:t>
    </dgm:pt>
    <dgm:pt modelId="{39AE57AA-41C7-4D70-A8AE-3461FA8326AD}" type="parTrans" cxnId="{06E0A5A9-03EE-4734-80C7-933CC28E6398}">
      <dgm:prSet/>
      <dgm:spPr/>
      <dgm:t>
        <a:bodyPr/>
        <a:lstStyle/>
        <a:p>
          <a:endParaRPr lang="en-US"/>
        </a:p>
      </dgm:t>
    </dgm:pt>
    <dgm:pt modelId="{D2038DC4-2963-4256-9A79-A22FB4621EF2}" type="sibTrans" cxnId="{06E0A5A9-03EE-4734-80C7-933CC28E6398}">
      <dgm:prSet/>
      <dgm:spPr/>
      <dgm:t>
        <a:bodyPr/>
        <a:lstStyle/>
        <a:p>
          <a:endParaRPr lang="en-US"/>
        </a:p>
      </dgm:t>
    </dgm:pt>
    <dgm:pt modelId="{B6C0D600-3878-4F38-8C30-1CC0E8473871}">
      <dgm:prSet phldrT="[Text]" custT="1"/>
      <dgm:spPr/>
      <dgm:t>
        <a:bodyPr/>
        <a:lstStyle/>
        <a:p>
          <a:r>
            <a:rPr lang="en-US" sz="2200" dirty="0" smtClean="0"/>
            <a:t>Entrepreneurship</a:t>
          </a:r>
          <a:endParaRPr lang="en-US" sz="2200" dirty="0"/>
        </a:p>
      </dgm:t>
    </dgm:pt>
    <dgm:pt modelId="{C603EBC2-5791-4683-AD40-55B013F246E8}" type="parTrans" cxnId="{130EA940-19B3-4CD8-B58C-182CB36DE71B}">
      <dgm:prSet/>
      <dgm:spPr/>
      <dgm:t>
        <a:bodyPr/>
        <a:lstStyle/>
        <a:p>
          <a:endParaRPr lang="en-US"/>
        </a:p>
      </dgm:t>
    </dgm:pt>
    <dgm:pt modelId="{1B38D859-D9A2-4EF0-92F3-77034D8FF38A}" type="sibTrans" cxnId="{130EA940-19B3-4CD8-B58C-182CB36DE71B}">
      <dgm:prSet/>
      <dgm:spPr/>
      <dgm:t>
        <a:bodyPr/>
        <a:lstStyle/>
        <a:p>
          <a:endParaRPr lang="en-US"/>
        </a:p>
      </dgm:t>
    </dgm:pt>
    <dgm:pt modelId="{F657838D-FE98-4A7C-AC4C-AAB7F049D7F6}">
      <dgm:prSet phldrT="[Text]"/>
      <dgm:spPr/>
      <dgm:t>
        <a:bodyPr/>
        <a:lstStyle/>
        <a:p>
          <a:r>
            <a:rPr lang="en-US" dirty="0" smtClean="0"/>
            <a:t>Leadership and management skills</a:t>
          </a:r>
          <a:endParaRPr lang="en-US" b="1" dirty="0"/>
        </a:p>
      </dgm:t>
    </dgm:pt>
    <dgm:pt modelId="{516262A3-759B-43C8-A60C-AEEC7BEDE12B}" type="parTrans" cxnId="{D1E7AC24-F02D-4CC6-B7BC-08FB77361942}">
      <dgm:prSet/>
      <dgm:spPr/>
      <dgm:t>
        <a:bodyPr/>
        <a:lstStyle/>
        <a:p>
          <a:endParaRPr lang="en-US"/>
        </a:p>
      </dgm:t>
    </dgm:pt>
    <dgm:pt modelId="{62BE06EF-F39D-4043-9523-9DC1CE5CCA9C}" type="sibTrans" cxnId="{D1E7AC24-F02D-4CC6-B7BC-08FB77361942}">
      <dgm:prSet/>
      <dgm:spPr/>
      <dgm:t>
        <a:bodyPr/>
        <a:lstStyle/>
        <a:p>
          <a:endParaRPr lang="en-US"/>
        </a:p>
      </dgm:t>
    </dgm:pt>
    <dgm:pt modelId="{37FC9010-2576-41BB-BEC7-FB844CEC7E4D}">
      <dgm:prSet phldrT="[Text]" custT="1"/>
      <dgm:spPr/>
      <dgm:t>
        <a:bodyPr/>
        <a:lstStyle/>
        <a:p>
          <a:r>
            <a:rPr lang="en-US" sz="2200" dirty="0" smtClean="0">
              <a:solidFill>
                <a:schemeClr val="bg1"/>
              </a:solidFill>
            </a:rPr>
            <a:t>Time management</a:t>
          </a:r>
          <a:endParaRPr lang="en-US" sz="2200" dirty="0">
            <a:solidFill>
              <a:schemeClr val="bg1"/>
            </a:solidFill>
          </a:endParaRPr>
        </a:p>
      </dgm:t>
    </dgm:pt>
    <dgm:pt modelId="{3B9A7CAE-FB63-4592-B988-A64E92557AD6}" type="parTrans" cxnId="{1A5B786F-D7DD-4372-860C-952C21E621FF}">
      <dgm:prSet/>
      <dgm:spPr/>
      <dgm:t>
        <a:bodyPr/>
        <a:lstStyle/>
        <a:p>
          <a:endParaRPr lang="en-US"/>
        </a:p>
      </dgm:t>
    </dgm:pt>
    <dgm:pt modelId="{9AC24F2A-128C-4A1D-92EA-CDE546C00BC1}" type="sibTrans" cxnId="{1A5B786F-D7DD-4372-860C-952C21E621FF}">
      <dgm:prSet/>
      <dgm:spPr/>
      <dgm:t>
        <a:bodyPr/>
        <a:lstStyle/>
        <a:p>
          <a:endParaRPr lang="en-US"/>
        </a:p>
      </dgm:t>
    </dgm:pt>
    <dgm:pt modelId="{23218566-2119-4F00-A224-646AE73ACB2F}">
      <dgm:prSet custT="1"/>
      <dgm:spPr/>
      <dgm:t>
        <a:bodyPr/>
        <a:lstStyle/>
        <a:p>
          <a:r>
            <a:rPr lang="en-US" sz="2800" smtClean="0"/>
            <a:t>Business</a:t>
          </a:r>
          <a:endParaRPr lang="en-US" sz="2800"/>
        </a:p>
      </dgm:t>
    </dgm:pt>
    <dgm:pt modelId="{06869381-93E2-4F8F-B936-8805646FFC1F}" type="parTrans" cxnId="{58DD3C12-CABF-4FA6-AB0E-87959D2FB004}">
      <dgm:prSet/>
      <dgm:spPr/>
      <dgm:t>
        <a:bodyPr/>
        <a:lstStyle/>
        <a:p>
          <a:endParaRPr lang="en-US"/>
        </a:p>
      </dgm:t>
    </dgm:pt>
    <dgm:pt modelId="{408428D2-042F-47FE-A35F-283E831755B6}" type="sibTrans" cxnId="{58DD3C12-CABF-4FA6-AB0E-87959D2FB004}">
      <dgm:prSet/>
      <dgm:spPr/>
      <dgm:t>
        <a:bodyPr/>
        <a:lstStyle/>
        <a:p>
          <a:endParaRPr lang="en-US"/>
        </a:p>
      </dgm:t>
    </dgm:pt>
    <dgm:pt modelId="{E1983D3D-5A5D-496A-AE93-8DDA164D0B01}">
      <dgm:prSet custT="1"/>
      <dgm:spPr/>
      <dgm:t>
        <a:bodyPr/>
        <a:lstStyle/>
        <a:p>
          <a:r>
            <a:rPr lang="en-US" sz="2800" smtClean="0"/>
            <a:t>Marketing</a:t>
          </a:r>
          <a:endParaRPr lang="en-US" sz="2800"/>
        </a:p>
      </dgm:t>
    </dgm:pt>
    <dgm:pt modelId="{CA570501-6280-4080-B313-45BCBCD8437D}" type="parTrans" cxnId="{2072635B-4686-4198-9F09-72B0F56282DD}">
      <dgm:prSet/>
      <dgm:spPr/>
      <dgm:t>
        <a:bodyPr/>
        <a:lstStyle/>
        <a:p>
          <a:endParaRPr lang="en-US"/>
        </a:p>
      </dgm:t>
    </dgm:pt>
    <dgm:pt modelId="{7F760D64-136C-440B-93AF-81C50FF7BFBC}" type="sibTrans" cxnId="{2072635B-4686-4198-9F09-72B0F56282DD}">
      <dgm:prSet/>
      <dgm:spPr/>
      <dgm:t>
        <a:bodyPr/>
        <a:lstStyle/>
        <a:p>
          <a:endParaRPr lang="en-US"/>
        </a:p>
      </dgm:t>
    </dgm:pt>
    <dgm:pt modelId="{338B814A-19AB-4AB1-89F3-5E06C365421B}">
      <dgm:prSet custT="1"/>
      <dgm:spPr/>
      <dgm:t>
        <a:bodyPr/>
        <a:lstStyle/>
        <a:p>
          <a:r>
            <a:rPr lang="en-US" sz="2200" dirty="0" smtClean="0">
              <a:solidFill>
                <a:schemeClr val="bg1"/>
              </a:solidFill>
            </a:rPr>
            <a:t>Decision making</a:t>
          </a:r>
          <a:endParaRPr lang="en-US" sz="2200" dirty="0">
            <a:solidFill>
              <a:schemeClr val="bg1"/>
            </a:solidFill>
          </a:endParaRPr>
        </a:p>
      </dgm:t>
    </dgm:pt>
    <dgm:pt modelId="{6CDDEA1F-05E5-47A8-B08B-433CD8F1D3E3}" type="parTrans" cxnId="{4ACF8BBC-4C53-4CA5-9E2A-7848B2442AD9}">
      <dgm:prSet/>
      <dgm:spPr/>
      <dgm:t>
        <a:bodyPr/>
        <a:lstStyle/>
        <a:p>
          <a:endParaRPr lang="en-US"/>
        </a:p>
      </dgm:t>
    </dgm:pt>
    <dgm:pt modelId="{36FC4334-230A-4C48-B0B8-E13D3ACDD005}" type="sibTrans" cxnId="{4ACF8BBC-4C53-4CA5-9E2A-7848B2442AD9}">
      <dgm:prSet/>
      <dgm:spPr/>
      <dgm:t>
        <a:bodyPr/>
        <a:lstStyle/>
        <a:p>
          <a:endParaRPr lang="en-US"/>
        </a:p>
      </dgm:t>
    </dgm:pt>
    <dgm:pt modelId="{2876D3B2-5070-456F-B968-EFB62F87AB8C}">
      <dgm:prSet custT="1"/>
      <dgm:spPr/>
      <dgm:t>
        <a:bodyPr/>
        <a:lstStyle/>
        <a:p>
          <a:r>
            <a:rPr lang="en-US" sz="2200" dirty="0" smtClean="0">
              <a:solidFill>
                <a:schemeClr val="bg1"/>
              </a:solidFill>
            </a:rPr>
            <a:t>Leadership</a:t>
          </a:r>
          <a:endParaRPr lang="en-US" sz="2200" dirty="0">
            <a:solidFill>
              <a:schemeClr val="bg1"/>
            </a:solidFill>
          </a:endParaRPr>
        </a:p>
      </dgm:t>
    </dgm:pt>
    <dgm:pt modelId="{134B9E1F-2167-42DF-B063-8C0E93755A2E}" type="parTrans" cxnId="{49E52E46-95A3-4F6D-9C4D-BCB5ABB92171}">
      <dgm:prSet/>
      <dgm:spPr/>
      <dgm:t>
        <a:bodyPr/>
        <a:lstStyle/>
        <a:p>
          <a:endParaRPr lang="en-US"/>
        </a:p>
      </dgm:t>
    </dgm:pt>
    <dgm:pt modelId="{B4A6C29E-26B0-448D-8C6C-DA55D8B7A497}" type="sibTrans" cxnId="{49E52E46-95A3-4F6D-9C4D-BCB5ABB92171}">
      <dgm:prSet/>
      <dgm:spPr/>
      <dgm:t>
        <a:bodyPr/>
        <a:lstStyle/>
        <a:p>
          <a:endParaRPr lang="en-US"/>
        </a:p>
      </dgm:t>
    </dgm:pt>
    <dgm:pt modelId="{8DCEA7D6-C389-49D7-A21C-1610F2887483}">
      <dgm:prSet custT="1"/>
      <dgm:spPr/>
      <dgm:t>
        <a:bodyPr/>
        <a:lstStyle/>
        <a:p>
          <a:r>
            <a:rPr lang="en-US" sz="2200" dirty="0" smtClean="0">
              <a:solidFill>
                <a:schemeClr val="bg1"/>
              </a:solidFill>
            </a:rPr>
            <a:t>Management</a:t>
          </a:r>
          <a:endParaRPr lang="en-US" sz="2200" dirty="0">
            <a:solidFill>
              <a:schemeClr val="bg1"/>
            </a:solidFill>
          </a:endParaRPr>
        </a:p>
      </dgm:t>
    </dgm:pt>
    <dgm:pt modelId="{7400A452-AC02-4793-BC23-9134EB3AAEC8}" type="parTrans" cxnId="{25FAFD3E-A29B-4920-AD38-E9CB112B6BEC}">
      <dgm:prSet/>
      <dgm:spPr/>
      <dgm:t>
        <a:bodyPr/>
        <a:lstStyle/>
        <a:p>
          <a:endParaRPr lang="en-US"/>
        </a:p>
      </dgm:t>
    </dgm:pt>
    <dgm:pt modelId="{1EBF83AD-2B70-4D6F-8BF1-05CD2C9A0EB9}" type="sibTrans" cxnId="{25FAFD3E-A29B-4920-AD38-E9CB112B6BEC}">
      <dgm:prSet/>
      <dgm:spPr/>
      <dgm:t>
        <a:bodyPr/>
        <a:lstStyle/>
        <a:p>
          <a:endParaRPr lang="en-US"/>
        </a:p>
      </dgm:t>
    </dgm:pt>
    <dgm:pt modelId="{F713FB30-BC05-4874-93B8-FB1F018C2318}">
      <dgm:prSet custT="1"/>
      <dgm:spPr/>
      <dgm:t>
        <a:bodyPr/>
        <a:lstStyle/>
        <a:p>
          <a:r>
            <a:rPr lang="en-US" sz="2200" dirty="0" smtClean="0">
              <a:solidFill>
                <a:schemeClr val="bg1"/>
              </a:solidFill>
            </a:rPr>
            <a:t>Organizing</a:t>
          </a:r>
          <a:endParaRPr lang="en-US" sz="2200" dirty="0">
            <a:solidFill>
              <a:schemeClr val="bg1"/>
            </a:solidFill>
          </a:endParaRPr>
        </a:p>
      </dgm:t>
    </dgm:pt>
    <dgm:pt modelId="{23EF7CDD-0AFA-4CB1-8472-AD642EDF055A}" type="parTrans" cxnId="{C78DF0B6-C64B-45C9-B4C4-128C7420F80B}">
      <dgm:prSet/>
      <dgm:spPr/>
      <dgm:t>
        <a:bodyPr/>
        <a:lstStyle/>
        <a:p>
          <a:endParaRPr lang="en-US"/>
        </a:p>
      </dgm:t>
    </dgm:pt>
    <dgm:pt modelId="{0C576F21-BFA9-4E04-A384-9C0794755C46}" type="sibTrans" cxnId="{C78DF0B6-C64B-45C9-B4C4-128C7420F80B}">
      <dgm:prSet/>
      <dgm:spPr/>
      <dgm:t>
        <a:bodyPr/>
        <a:lstStyle/>
        <a:p>
          <a:endParaRPr lang="en-US"/>
        </a:p>
      </dgm:t>
    </dgm:pt>
    <dgm:pt modelId="{29E1EA37-D2AB-4ECF-8A91-0F110E5F62F8}">
      <dgm:prSet custT="1"/>
      <dgm:spPr/>
      <dgm:t>
        <a:bodyPr/>
        <a:lstStyle/>
        <a:p>
          <a:r>
            <a:rPr lang="en-US" sz="2200" dirty="0" smtClean="0">
              <a:solidFill>
                <a:schemeClr val="bg1"/>
              </a:solidFill>
            </a:rPr>
            <a:t>Planning</a:t>
          </a:r>
          <a:endParaRPr lang="en-US" sz="2200" dirty="0">
            <a:solidFill>
              <a:schemeClr val="bg1"/>
            </a:solidFill>
          </a:endParaRPr>
        </a:p>
      </dgm:t>
    </dgm:pt>
    <dgm:pt modelId="{474B7BC9-89D2-43B6-82A6-2617ED6709C6}" type="parTrans" cxnId="{17C278DF-3D7C-47E9-AA25-796F056A234D}">
      <dgm:prSet/>
      <dgm:spPr/>
      <dgm:t>
        <a:bodyPr/>
        <a:lstStyle/>
        <a:p>
          <a:endParaRPr lang="en-US"/>
        </a:p>
      </dgm:t>
    </dgm:pt>
    <dgm:pt modelId="{7276B10D-C1D7-4E31-A959-58F404F32B0D}" type="sibTrans" cxnId="{17C278DF-3D7C-47E9-AA25-796F056A234D}">
      <dgm:prSet/>
      <dgm:spPr/>
      <dgm:t>
        <a:bodyPr/>
        <a:lstStyle/>
        <a:p>
          <a:endParaRPr lang="en-US"/>
        </a:p>
      </dgm:t>
    </dgm:pt>
    <dgm:pt modelId="{C486C421-AA53-4305-944D-08C6E47BFC18}">
      <dgm:prSet custT="1"/>
      <dgm:spPr/>
      <dgm:t>
        <a:bodyPr/>
        <a:lstStyle/>
        <a:p>
          <a:pPr rtl="0"/>
          <a:r>
            <a:rPr lang="en-US" sz="2400" dirty="0" smtClean="0"/>
            <a:t>Starting a new business</a:t>
          </a:r>
          <a:endParaRPr lang="en-US" sz="2400" dirty="0"/>
        </a:p>
      </dgm:t>
    </dgm:pt>
    <dgm:pt modelId="{18CDB040-D957-4E5F-B794-E900E513448E}" type="parTrans" cxnId="{43F6352D-E2D0-424D-9069-68D02DB2E3AD}">
      <dgm:prSet/>
      <dgm:spPr/>
      <dgm:t>
        <a:bodyPr/>
        <a:lstStyle/>
        <a:p>
          <a:endParaRPr lang="en-US"/>
        </a:p>
      </dgm:t>
    </dgm:pt>
    <dgm:pt modelId="{6A594C9D-304B-48B1-ACE3-E05F3C60471E}" type="sibTrans" cxnId="{43F6352D-E2D0-424D-9069-68D02DB2E3AD}">
      <dgm:prSet/>
      <dgm:spPr/>
      <dgm:t>
        <a:bodyPr/>
        <a:lstStyle/>
        <a:p>
          <a:endParaRPr lang="en-US"/>
        </a:p>
      </dgm:t>
    </dgm:pt>
    <dgm:pt modelId="{51C435B0-0F52-4F6D-84BF-DBD43F01CE0F}" type="pres">
      <dgm:prSet presAssocID="{E7BC9CEE-6D0C-4239-BCDF-5C5D2267C0FD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1FF8F28-E404-4C91-8830-6FF6E237CD5A}" type="pres">
      <dgm:prSet presAssocID="{290FD9DE-C062-478A-A112-E80801493B59}" presName="compNode" presStyleCnt="0"/>
      <dgm:spPr/>
    </dgm:pt>
    <dgm:pt modelId="{4353CC28-BA95-420A-A1F5-9022AC3C48E8}" type="pres">
      <dgm:prSet presAssocID="{290FD9DE-C062-478A-A112-E80801493B59}" presName="aNode" presStyleLbl="bgShp" presStyleIdx="0" presStyleCnt="3"/>
      <dgm:spPr/>
      <dgm:t>
        <a:bodyPr/>
        <a:lstStyle/>
        <a:p>
          <a:endParaRPr lang="en-US"/>
        </a:p>
      </dgm:t>
    </dgm:pt>
    <dgm:pt modelId="{1BAA4FFD-5BB9-43EF-86F6-F82432641F22}" type="pres">
      <dgm:prSet presAssocID="{290FD9DE-C062-478A-A112-E80801493B59}" presName="textNode" presStyleLbl="bgShp" presStyleIdx="0" presStyleCnt="3"/>
      <dgm:spPr/>
      <dgm:t>
        <a:bodyPr/>
        <a:lstStyle/>
        <a:p>
          <a:endParaRPr lang="en-US"/>
        </a:p>
      </dgm:t>
    </dgm:pt>
    <dgm:pt modelId="{92D0FD91-0DD4-4542-BCDC-DF605416F60D}" type="pres">
      <dgm:prSet presAssocID="{290FD9DE-C062-478A-A112-E80801493B59}" presName="compChildNode" presStyleCnt="0"/>
      <dgm:spPr/>
    </dgm:pt>
    <dgm:pt modelId="{C736A943-2CC1-427F-882A-BB2E25E8C86B}" type="pres">
      <dgm:prSet presAssocID="{290FD9DE-C062-478A-A112-E80801493B59}" presName="theInnerList" presStyleCnt="0"/>
      <dgm:spPr/>
    </dgm:pt>
    <dgm:pt modelId="{64533FE3-B904-4A52-AA8B-DF9B15F73AE4}" type="pres">
      <dgm:prSet presAssocID="{7FD8158F-3AD1-4AC8-9996-B770471E1EEB}" presName="childNode" presStyleLbl="node1" presStyleIdx="0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ECC78C1-A92D-4ED1-9C25-955F5864250F}" type="pres">
      <dgm:prSet presAssocID="{7FD8158F-3AD1-4AC8-9996-B770471E1EEB}" presName="aSpace2" presStyleCnt="0"/>
      <dgm:spPr/>
    </dgm:pt>
    <dgm:pt modelId="{B699B607-23C2-4713-9684-BC95FDB3F32D}" type="pres">
      <dgm:prSet presAssocID="{23218566-2119-4F00-A224-646AE73ACB2F}" presName="childNode" presStyleLbl="node1" presStyleIdx="1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2DCBF1-B6CA-40A5-808B-636A9F58BDBC}" type="pres">
      <dgm:prSet presAssocID="{23218566-2119-4F00-A224-646AE73ACB2F}" presName="aSpace2" presStyleCnt="0"/>
      <dgm:spPr/>
    </dgm:pt>
    <dgm:pt modelId="{22EA5F71-3940-4082-8292-E1A687C4FC15}" type="pres">
      <dgm:prSet presAssocID="{C79144AF-51CC-461C-AEA1-2158B2F9ACDD}" presName="childNode" presStyleLbl="node1" presStyleIdx="2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32C85FD-AC72-48E9-900D-CFEB175759A5}" type="pres">
      <dgm:prSet presAssocID="{C79144AF-51CC-461C-AEA1-2158B2F9ACDD}" presName="aSpace2" presStyleCnt="0"/>
      <dgm:spPr/>
    </dgm:pt>
    <dgm:pt modelId="{558F5F6C-2FB7-4C27-8B5E-241139B90637}" type="pres">
      <dgm:prSet presAssocID="{E1983D3D-5A5D-496A-AE93-8DDA164D0B01}" presName="childNode" presStyleLbl="node1" presStyleIdx="3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FEB1A6-9E3F-44C2-9F60-0F741FA78F85}" type="pres">
      <dgm:prSet presAssocID="{290FD9DE-C062-478A-A112-E80801493B59}" presName="aSpace" presStyleCnt="0"/>
      <dgm:spPr/>
    </dgm:pt>
    <dgm:pt modelId="{3203D985-7C95-40C4-8E17-9ADD32A041B7}" type="pres">
      <dgm:prSet presAssocID="{B45F2A4D-D4AE-4B74-882C-9D5DF2B98393}" presName="compNode" presStyleCnt="0"/>
      <dgm:spPr/>
    </dgm:pt>
    <dgm:pt modelId="{AEA00B1D-D293-43A0-B649-CC0CDA88BAB5}" type="pres">
      <dgm:prSet presAssocID="{B45F2A4D-D4AE-4B74-882C-9D5DF2B98393}" presName="aNode" presStyleLbl="bgShp" presStyleIdx="1" presStyleCnt="3"/>
      <dgm:spPr/>
      <dgm:t>
        <a:bodyPr/>
        <a:lstStyle/>
        <a:p>
          <a:endParaRPr lang="en-US"/>
        </a:p>
      </dgm:t>
    </dgm:pt>
    <dgm:pt modelId="{F9C27EA6-EFE4-41E5-9747-1C58D672A574}" type="pres">
      <dgm:prSet presAssocID="{B45F2A4D-D4AE-4B74-882C-9D5DF2B98393}" presName="textNode" presStyleLbl="bgShp" presStyleIdx="1" presStyleCnt="3"/>
      <dgm:spPr/>
      <dgm:t>
        <a:bodyPr/>
        <a:lstStyle/>
        <a:p>
          <a:endParaRPr lang="en-US"/>
        </a:p>
      </dgm:t>
    </dgm:pt>
    <dgm:pt modelId="{DE7429C5-9DC2-4397-ADC2-3C5F6461EC30}" type="pres">
      <dgm:prSet presAssocID="{B45F2A4D-D4AE-4B74-882C-9D5DF2B98393}" presName="compChildNode" presStyleCnt="0"/>
      <dgm:spPr/>
    </dgm:pt>
    <dgm:pt modelId="{20AF6C82-394B-4F50-894A-4999A0C4903F}" type="pres">
      <dgm:prSet presAssocID="{B45F2A4D-D4AE-4B74-882C-9D5DF2B98393}" presName="theInnerList" presStyleCnt="0"/>
      <dgm:spPr/>
    </dgm:pt>
    <dgm:pt modelId="{FF5E75E1-99F4-43DA-9CF4-D3385F51C8C1}" type="pres">
      <dgm:prSet presAssocID="{B6C0D600-3878-4F38-8C30-1CC0E8473871}" presName="childNode" presStyleLbl="node1" presStyleIdx="4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FC8A7C-61B3-4DFC-B91D-F26E8C20BB6B}" type="pres">
      <dgm:prSet presAssocID="{B6C0D600-3878-4F38-8C30-1CC0E8473871}" presName="aSpace2" presStyleCnt="0"/>
      <dgm:spPr/>
    </dgm:pt>
    <dgm:pt modelId="{954C8967-D992-42E5-8D1C-D2AC8DC4638D}" type="pres">
      <dgm:prSet presAssocID="{C486C421-AA53-4305-944D-08C6E47BFC18}" presName="childNode" presStyleLbl="node1" presStyleIdx="5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D545B6C-D60A-448C-BBC4-D9B2FBA5F7FE}" type="pres">
      <dgm:prSet presAssocID="{B45F2A4D-D4AE-4B74-882C-9D5DF2B98393}" presName="aSpace" presStyleCnt="0"/>
      <dgm:spPr/>
    </dgm:pt>
    <dgm:pt modelId="{94FC99EB-9C99-4360-8BCA-E2BA68DB3908}" type="pres">
      <dgm:prSet presAssocID="{F657838D-FE98-4A7C-AC4C-AAB7F049D7F6}" presName="compNode" presStyleCnt="0"/>
      <dgm:spPr/>
    </dgm:pt>
    <dgm:pt modelId="{9FE488B3-0818-448C-82F9-BFB6F2D471DA}" type="pres">
      <dgm:prSet presAssocID="{F657838D-FE98-4A7C-AC4C-AAB7F049D7F6}" presName="aNode" presStyleLbl="bgShp" presStyleIdx="2" presStyleCnt="3"/>
      <dgm:spPr/>
      <dgm:t>
        <a:bodyPr/>
        <a:lstStyle/>
        <a:p>
          <a:endParaRPr lang="en-US"/>
        </a:p>
      </dgm:t>
    </dgm:pt>
    <dgm:pt modelId="{06417EA8-D6C2-464A-8AF2-7B770F9E52ED}" type="pres">
      <dgm:prSet presAssocID="{F657838D-FE98-4A7C-AC4C-AAB7F049D7F6}" presName="textNode" presStyleLbl="bgShp" presStyleIdx="2" presStyleCnt="3"/>
      <dgm:spPr/>
      <dgm:t>
        <a:bodyPr/>
        <a:lstStyle/>
        <a:p>
          <a:endParaRPr lang="en-US"/>
        </a:p>
      </dgm:t>
    </dgm:pt>
    <dgm:pt modelId="{E8ED833F-0681-48C8-BEFC-96D897CDAD73}" type="pres">
      <dgm:prSet presAssocID="{F657838D-FE98-4A7C-AC4C-AAB7F049D7F6}" presName="compChildNode" presStyleCnt="0"/>
      <dgm:spPr/>
    </dgm:pt>
    <dgm:pt modelId="{D00ED34F-DF58-43E4-9DB7-3B3C4779F0C8}" type="pres">
      <dgm:prSet presAssocID="{F657838D-FE98-4A7C-AC4C-AAB7F049D7F6}" presName="theInnerList" presStyleCnt="0"/>
      <dgm:spPr/>
    </dgm:pt>
    <dgm:pt modelId="{FF473BC6-36F9-4F42-BCE1-58D5AD8BAD22}" type="pres">
      <dgm:prSet presAssocID="{338B814A-19AB-4AB1-89F3-5E06C365421B}" presName="childNode" presStyleLbl="node1" presStyleIdx="6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240829-5C8D-4C5B-B212-E8CA024A6B55}" type="pres">
      <dgm:prSet presAssocID="{338B814A-19AB-4AB1-89F3-5E06C365421B}" presName="aSpace2" presStyleCnt="0"/>
      <dgm:spPr/>
    </dgm:pt>
    <dgm:pt modelId="{1CBED553-1000-4F17-98BD-4665616FBBCB}" type="pres">
      <dgm:prSet presAssocID="{2876D3B2-5070-456F-B968-EFB62F87AB8C}" presName="childNode" presStyleLbl="node1" presStyleIdx="7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7019808-C7C0-4FFB-A25C-E6E43A3DC2DA}" type="pres">
      <dgm:prSet presAssocID="{2876D3B2-5070-456F-B968-EFB62F87AB8C}" presName="aSpace2" presStyleCnt="0"/>
      <dgm:spPr/>
    </dgm:pt>
    <dgm:pt modelId="{C2CC54A4-1E81-4CE0-A5F3-505C2ACB81B8}" type="pres">
      <dgm:prSet presAssocID="{8DCEA7D6-C389-49D7-A21C-1610F2887483}" presName="childNode" presStyleLbl="node1" presStyleIdx="8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503DBCD-6153-4F85-835E-1F61536BC108}" type="pres">
      <dgm:prSet presAssocID="{8DCEA7D6-C389-49D7-A21C-1610F2887483}" presName="aSpace2" presStyleCnt="0"/>
      <dgm:spPr/>
    </dgm:pt>
    <dgm:pt modelId="{183B4CF8-39E0-49F5-90AF-75EBC52D735F}" type="pres">
      <dgm:prSet presAssocID="{F713FB30-BC05-4874-93B8-FB1F018C2318}" presName="childNode" presStyleLbl="node1" presStyleIdx="9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A0A0D3-C1D1-43CD-AB0B-CEF22219FE6B}" type="pres">
      <dgm:prSet presAssocID="{F713FB30-BC05-4874-93B8-FB1F018C2318}" presName="aSpace2" presStyleCnt="0"/>
      <dgm:spPr/>
    </dgm:pt>
    <dgm:pt modelId="{7E50D3BB-5042-454E-8AFC-DBAA4AE8F0D7}" type="pres">
      <dgm:prSet presAssocID="{29E1EA37-D2AB-4ECF-8A91-0F110E5F62F8}" presName="childNode" presStyleLbl="node1" presStyleIdx="10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D0DB1E-DE0D-4F36-8CA5-94A155F36BD6}" type="pres">
      <dgm:prSet presAssocID="{29E1EA37-D2AB-4ECF-8A91-0F110E5F62F8}" presName="aSpace2" presStyleCnt="0"/>
      <dgm:spPr/>
    </dgm:pt>
    <dgm:pt modelId="{E3397493-7606-4593-B703-248D5A797260}" type="pres">
      <dgm:prSet presAssocID="{37FC9010-2576-41BB-BEC7-FB844CEC7E4D}" presName="childNode" presStyleLbl="node1" presStyleIdx="11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E1545FE-8109-42BA-814E-B3F192E73F63}" type="presOf" srcId="{F657838D-FE98-4A7C-AC4C-AAB7F049D7F6}" destId="{9FE488B3-0818-448C-82F9-BFB6F2D471DA}" srcOrd="0" destOrd="0" presId="urn:microsoft.com/office/officeart/2005/8/layout/lProcess2"/>
    <dgm:cxn modelId="{49E52E46-95A3-4F6D-9C4D-BCB5ABB92171}" srcId="{F657838D-FE98-4A7C-AC4C-AAB7F049D7F6}" destId="{2876D3B2-5070-456F-B968-EFB62F87AB8C}" srcOrd="1" destOrd="0" parTransId="{134B9E1F-2167-42DF-B063-8C0E93755A2E}" sibTransId="{B4A6C29E-26B0-448D-8C6C-DA55D8B7A497}"/>
    <dgm:cxn modelId="{05190F63-488E-4E77-A3FB-F46F15494696}" type="presOf" srcId="{29E1EA37-D2AB-4ECF-8A91-0F110E5F62F8}" destId="{7E50D3BB-5042-454E-8AFC-DBAA4AE8F0D7}" srcOrd="0" destOrd="0" presId="urn:microsoft.com/office/officeart/2005/8/layout/lProcess2"/>
    <dgm:cxn modelId="{861604B4-32B8-4F12-BBF5-44FA1D361903}" srcId="{290FD9DE-C062-478A-A112-E80801493B59}" destId="{C79144AF-51CC-461C-AEA1-2158B2F9ACDD}" srcOrd="2" destOrd="0" parTransId="{5FAFCC48-759B-4BDE-A9AA-ED33B55BD53F}" sibTransId="{C3AE2F19-F35B-4921-B8C0-93D03EAC3B08}"/>
    <dgm:cxn modelId="{D1E7AC24-F02D-4CC6-B7BC-08FB77361942}" srcId="{E7BC9CEE-6D0C-4239-BCDF-5C5D2267C0FD}" destId="{F657838D-FE98-4A7C-AC4C-AAB7F049D7F6}" srcOrd="2" destOrd="0" parTransId="{516262A3-759B-43C8-A60C-AEEC7BEDE12B}" sibTransId="{62BE06EF-F39D-4043-9523-9DC1CE5CCA9C}"/>
    <dgm:cxn modelId="{1A5B786F-D7DD-4372-860C-952C21E621FF}" srcId="{F657838D-FE98-4A7C-AC4C-AAB7F049D7F6}" destId="{37FC9010-2576-41BB-BEC7-FB844CEC7E4D}" srcOrd="5" destOrd="0" parTransId="{3B9A7CAE-FB63-4592-B988-A64E92557AD6}" sibTransId="{9AC24F2A-128C-4A1D-92EA-CDE546C00BC1}"/>
    <dgm:cxn modelId="{817E87C5-10B9-48A6-A39F-F1B6DDA14B74}" type="presOf" srcId="{290FD9DE-C062-478A-A112-E80801493B59}" destId="{4353CC28-BA95-420A-A1F5-9022AC3C48E8}" srcOrd="0" destOrd="0" presId="urn:microsoft.com/office/officeart/2005/8/layout/lProcess2"/>
    <dgm:cxn modelId="{FBCEF258-0514-4B26-A6DA-1A0A9C8001FE}" type="presOf" srcId="{C486C421-AA53-4305-944D-08C6E47BFC18}" destId="{954C8967-D992-42E5-8D1C-D2AC8DC4638D}" srcOrd="0" destOrd="0" presId="urn:microsoft.com/office/officeart/2005/8/layout/lProcess2"/>
    <dgm:cxn modelId="{B4C8A0E6-6C5F-4ED9-93A6-EFBC33EC67BE}" type="presOf" srcId="{F713FB30-BC05-4874-93B8-FB1F018C2318}" destId="{183B4CF8-39E0-49F5-90AF-75EBC52D735F}" srcOrd="0" destOrd="0" presId="urn:microsoft.com/office/officeart/2005/8/layout/lProcess2"/>
    <dgm:cxn modelId="{36BDC91D-8D9F-4F46-B716-3B6C76295D5F}" type="presOf" srcId="{E1983D3D-5A5D-496A-AE93-8DDA164D0B01}" destId="{558F5F6C-2FB7-4C27-8B5E-241139B90637}" srcOrd="0" destOrd="0" presId="urn:microsoft.com/office/officeart/2005/8/layout/lProcess2"/>
    <dgm:cxn modelId="{C78DF0B6-C64B-45C9-B4C4-128C7420F80B}" srcId="{F657838D-FE98-4A7C-AC4C-AAB7F049D7F6}" destId="{F713FB30-BC05-4874-93B8-FB1F018C2318}" srcOrd="3" destOrd="0" parTransId="{23EF7CDD-0AFA-4CB1-8472-AD642EDF055A}" sibTransId="{0C576F21-BFA9-4E04-A384-9C0794755C46}"/>
    <dgm:cxn modelId="{2072635B-4686-4198-9F09-72B0F56282DD}" srcId="{290FD9DE-C062-478A-A112-E80801493B59}" destId="{E1983D3D-5A5D-496A-AE93-8DDA164D0B01}" srcOrd="3" destOrd="0" parTransId="{CA570501-6280-4080-B313-45BCBCD8437D}" sibTransId="{7F760D64-136C-440B-93AF-81C50FF7BFBC}"/>
    <dgm:cxn modelId="{EE5C0628-7E1C-4C4A-95A5-14C389C2B1CE}" srcId="{290FD9DE-C062-478A-A112-E80801493B59}" destId="{7FD8158F-3AD1-4AC8-9996-B770471E1EEB}" srcOrd="0" destOrd="0" parTransId="{D0047EDE-55FB-45B3-A9BF-F5C2C937BC3B}" sibTransId="{42697150-5BD4-4CE6-8A99-9DA3E3E85020}"/>
    <dgm:cxn modelId="{58DD3C12-CABF-4FA6-AB0E-87959D2FB004}" srcId="{290FD9DE-C062-478A-A112-E80801493B59}" destId="{23218566-2119-4F00-A224-646AE73ACB2F}" srcOrd="1" destOrd="0" parTransId="{06869381-93E2-4F8F-B936-8805646FFC1F}" sibTransId="{408428D2-042F-47FE-A35F-283E831755B6}"/>
    <dgm:cxn modelId="{43F6352D-E2D0-424D-9069-68D02DB2E3AD}" srcId="{B45F2A4D-D4AE-4B74-882C-9D5DF2B98393}" destId="{C486C421-AA53-4305-944D-08C6E47BFC18}" srcOrd="1" destOrd="0" parTransId="{18CDB040-D957-4E5F-B794-E900E513448E}" sibTransId="{6A594C9D-304B-48B1-ACE3-E05F3C60471E}"/>
    <dgm:cxn modelId="{4ACF8BBC-4C53-4CA5-9E2A-7848B2442AD9}" srcId="{F657838D-FE98-4A7C-AC4C-AAB7F049D7F6}" destId="{338B814A-19AB-4AB1-89F3-5E06C365421B}" srcOrd="0" destOrd="0" parTransId="{6CDDEA1F-05E5-47A8-B08B-433CD8F1D3E3}" sibTransId="{36FC4334-230A-4C48-B0B8-E13D3ACDD005}"/>
    <dgm:cxn modelId="{0DD37544-BD4F-4102-9B68-4854021708A7}" type="presOf" srcId="{8DCEA7D6-C389-49D7-A21C-1610F2887483}" destId="{C2CC54A4-1E81-4CE0-A5F3-505C2ACB81B8}" srcOrd="0" destOrd="0" presId="urn:microsoft.com/office/officeart/2005/8/layout/lProcess2"/>
    <dgm:cxn modelId="{E4083068-00DA-4EB9-A497-22CAB22B75CE}" type="presOf" srcId="{B6C0D600-3878-4F38-8C30-1CC0E8473871}" destId="{FF5E75E1-99F4-43DA-9CF4-D3385F51C8C1}" srcOrd="0" destOrd="0" presId="urn:microsoft.com/office/officeart/2005/8/layout/lProcess2"/>
    <dgm:cxn modelId="{CC4253CD-E569-4D4D-8231-8EB7D0C0BA1E}" type="presOf" srcId="{338B814A-19AB-4AB1-89F3-5E06C365421B}" destId="{FF473BC6-36F9-4F42-BCE1-58D5AD8BAD22}" srcOrd="0" destOrd="0" presId="urn:microsoft.com/office/officeart/2005/8/layout/lProcess2"/>
    <dgm:cxn modelId="{BB307F2B-6201-4FEB-A0D0-049233A0FDBE}" type="presOf" srcId="{B45F2A4D-D4AE-4B74-882C-9D5DF2B98393}" destId="{AEA00B1D-D293-43A0-B649-CC0CDA88BAB5}" srcOrd="0" destOrd="0" presId="urn:microsoft.com/office/officeart/2005/8/layout/lProcess2"/>
    <dgm:cxn modelId="{F61DB2FE-AB93-49D5-A34D-22FBBC0AB19B}" type="presOf" srcId="{37FC9010-2576-41BB-BEC7-FB844CEC7E4D}" destId="{E3397493-7606-4593-B703-248D5A797260}" srcOrd="0" destOrd="0" presId="urn:microsoft.com/office/officeart/2005/8/layout/lProcess2"/>
    <dgm:cxn modelId="{D89F2423-C22C-4C3E-870B-E6D0862A1478}" type="presOf" srcId="{E7BC9CEE-6D0C-4239-BCDF-5C5D2267C0FD}" destId="{51C435B0-0F52-4F6D-84BF-DBD43F01CE0F}" srcOrd="0" destOrd="0" presId="urn:microsoft.com/office/officeart/2005/8/layout/lProcess2"/>
    <dgm:cxn modelId="{130EA940-19B3-4CD8-B58C-182CB36DE71B}" srcId="{B45F2A4D-D4AE-4B74-882C-9D5DF2B98393}" destId="{B6C0D600-3878-4F38-8C30-1CC0E8473871}" srcOrd="0" destOrd="0" parTransId="{C603EBC2-5791-4683-AD40-55B013F246E8}" sibTransId="{1B38D859-D9A2-4EF0-92F3-77034D8FF38A}"/>
    <dgm:cxn modelId="{25FAFD3E-A29B-4920-AD38-E9CB112B6BEC}" srcId="{F657838D-FE98-4A7C-AC4C-AAB7F049D7F6}" destId="{8DCEA7D6-C389-49D7-A21C-1610F2887483}" srcOrd="2" destOrd="0" parTransId="{7400A452-AC02-4793-BC23-9134EB3AAEC8}" sibTransId="{1EBF83AD-2B70-4D6F-8BF1-05CD2C9A0EB9}"/>
    <dgm:cxn modelId="{FA875484-F243-4D80-924B-9650C0F64D92}" type="presOf" srcId="{C79144AF-51CC-461C-AEA1-2158B2F9ACDD}" destId="{22EA5F71-3940-4082-8292-E1A687C4FC15}" srcOrd="0" destOrd="0" presId="urn:microsoft.com/office/officeart/2005/8/layout/lProcess2"/>
    <dgm:cxn modelId="{06E0A5A9-03EE-4734-80C7-933CC28E6398}" srcId="{E7BC9CEE-6D0C-4239-BCDF-5C5D2267C0FD}" destId="{B45F2A4D-D4AE-4B74-882C-9D5DF2B98393}" srcOrd="1" destOrd="0" parTransId="{39AE57AA-41C7-4D70-A8AE-3461FA8326AD}" sibTransId="{D2038DC4-2963-4256-9A79-A22FB4621EF2}"/>
    <dgm:cxn modelId="{1FB160F0-CEC9-42A3-89AC-BFA5E1616F4B}" type="presOf" srcId="{F657838D-FE98-4A7C-AC4C-AAB7F049D7F6}" destId="{06417EA8-D6C2-464A-8AF2-7B770F9E52ED}" srcOrd="1" destOrd="0" presId="urn:microsoft.com/office/officeart/2005/8/layout/lProcess2"/>
    <dgm:cxn modelId="{9676B61E-57D6-4633-ADFF-0B72EE700830}" type="presOf" srcId="{7FD8158F-3AD1-4AC8-9996-B770471E1EEB}" destId="{64533FE3-B904-4A52-AA8B-DF9B15F73AE4}" srcOrd="0" destOrd="0" presId="urn:microsoft.com/office/officeart/2005/8/layout/lProcess2"/>
    <dgm:cxn modelId="{B1658BF8-B77F-474E-AF1D-1A247813586A}" type="presOf" srcId="{290FD9DE-C062-478A-A112-E80801493B59}" destId="{1BAA4FFD-5BB9-43EF-86F6-F82432641F22}" srcOrd="1" destOrd="0" presId="urn:microsoft.com/office/officeart/2005/8/layout/lProcess2"/>
    <dgm:cxn modelId="{BFC8CE7E-BB62-4E11-BFBF-5DE4BF1C30AE}" type="presOf" srcId="{2876D3B2-5070-456F-B968-EFB62F87AB8C}" destId="{1CBED553-1000-4F17-98BD-4665616FBBCB}" srcOrd="0" destOrd="0" presId="urn:microsoft.com/office/officeart/2005/8/layout/lProcess2"/>
    <dgm:cxn modelId="{127ECB31-35D7-4655-A5DB-F5ADEC614F82}" type="presOf" srcId="{23218566-2119-4F00-A224-646AE73ACB2F}" destId="{B699B607-23C2-4713-9684-BC95FDB3F32D}" srcOrd="0" destOrd="0" presId="urn:microsoft.com/office/officeart/2005/8/layout/lProcess2"/>
    <dgm:cxn modelId="{48850B25-127A-4643-A6ED-70E793A595A5}" srcId="{E7BC9CEE-6D0C-4239-BCDF-5C5D2267C0FD}" destId="{290FD9DE-C062-478A-A112-E80801493B59}" srcOrd="0" destOrd="0" parTransId="{AB55692C-55A3-48EE-9631-22C4FF8A7BE3}" sibTransId="{50CAE607-D60E-4EE5-81CA-9BFE8FC667DE}"/>
    <dgm:cxn modelId="{31A38666-A4E4-4046-BB3C-509F0C455280}" type="presOf" srcId="{B45F2A4D-D4AE-4B74-882C-9D5DF2B98393}" destId="{F9C27EA6-EFE4-41E5-9747-1C58D672A574}" srcOrd="1" destOrd="0" presId="urn:microsoft.com/office/officeart/2005/8/layout/lProcess2"/>
    <dgm:cxn modelId="{17C278DF-3D7C-47E9-AA25-796F056A234D}" srcId="{F657838D-FE98-4A7C-AC4C-AAB7F049D7F6}" destId="{29E1EA37-D2AB-4ECF-8A91-0F110E5F62F8}" srcOrd="4" destOrd="0" parTransId="{474B7BC9-89D2-43B6-82A6-2617ED6709C6}" sibTransId="{7276B10D-C1D7-4E31-A959-58F404F32B0D}"/>
    <dgm:cxn modelId="{16B2AE6D-50EC-42C0-B720-D669B0E1F1D7}" type="presParOf" srcId="{51C435B0-0F52-4F6D-84BF-DBD43F01CE0F}" destId="{A1FF8F28-E404-4C91-8830-6FF6E237CD5A}" srcOrd="0" destOrd="0" presId="urn:microsoft.com/office/officeart/2005/8/layout/lProcess2"/>
    <dgm:cxn modelId="{77F57E3C-FA1F-4FC6-A7B2-F4ECBD83EBD3}" type="presParOf" srcId="{A1FF8F28-E404-4C91-8830-6FF6E237CD5A}" destId="{4353CC28-BA95-420A-A1F5-9022AC3C48E8}" srcOrd="0" destOrd="0" presId="urn:microsoft.com/office/officeart/2005/8/layout/lProcess2"/>
    <dgm:cxn modelId="{4518CED5-4082-4563-B7AB-9BE7E5295E86}" type="presParOf" srcId="{A1FF8F28-E404-4C91-8830-6FF6E237CD5A}" destId="{1BAA4FFD-5BB9-43EF-86F6-F82432641F22}" srcOrd="1" destOrd="0" presId="urn:microsoft.com/office/officeart/2005/8/layout/lProcess2"/>
    <dgm:cxn modelId="{7D41C005-20F9-4F65-AB62-0C3A66ABBBA9}" type="presParOf" srcId="{A1FF8F28-E404-4C91-8830-6FF6E237CD5A}" destId="{92D0FD91-0DD4-4542-BCDC-DF605416F60D}" srcOrd="2" destOrd="0" presId="urn:microsoft.com/office/officeart/2005/8/layout/lProcess2"/>
    <dgm:cxn modelId="{F021D5FA-84AD-4E98-827A-9D5D884BCB14}" type="presParOf" srcId="{92D0FD91-0DD4-4542-BCDC-DF605416F60D}" destId="{C736A943-2CC1-427F-882A-BB2E25E8C86B}" srcOrd="0" destOrd="0" presId="urn:microsoft.com/office/officeart/2005/8/layout/lProcess2"/>
    <dgm:cxn modelId="{05354314-71DB-464E-9F04-375A7A8265E8}" type="presParOf" srcId="{C736A943-2CC1-427F-882A-BB2E25E8C86B}" destId="{64533FE3-B904-4A52-AA8B-DF9B15F73AE4}" srcOrd="0" destOrd="0" presId="urn:microsoft.com/office/officeart/2005/8/layout/lProcess2"/>
    <dgm:cxn modelId="{99A19CF0-72BE-4BDA-B39E-C8578EDE27D8}" type="presParOf" srcId="{C736A943-2CC1-427F-882A-BB2E25E8C86B}" destId="{8ECC78C1-A92D-4ED1-9C25-955F5864250F}" srcOrd="1" destOrd="0" presId="urn:microsoft.com/office/officeart/2005/8/layout/lProcess2"/>
    <dgm:cxn modelId="{9795ACC9-1CD7-4754-8C81-960A9AE99096}" type="presParOf" srcId="{C736A943-2CC1-427F-882A-BB2E25E8C86B}" destId="{B699B607-23C2-4713-9684-BC95FDB3F32D}" srcOrd="2" destOrd="0" presId="urn:microsoft.com/office/officeart/2005/8/layout/lProcess2"/>
    <dgm:cxn modelId="{573B757B-EFE5-4312-97B0-682ADF62EAF7}" type="presParOf" srcId="{C736A943-2CC1-427F-882A-BB2E25E8C86B}" destId="{FD2DCBF1-B6CA-40A5-808B-636A9F58BDBC}" srcOrd="3" destOrd="0" presId="urn:microsoft.com/office/officeart/2005/8/layout/lProcess2"/>
    <dgm:cxn modelId="{286B0D8E-83CD-4E0D-BDDD-5667AA4388FD}" type="presParOf" srcId="{C736A943-2CC1-427F-882A-BB2E25E8C86B}" destId="{22EA5F71-3940-4082-8292-E1A687C4FC15}" srcOrd="4" destOrd="0" presId="urn:microsoft.com/office/officeart/2005/8/layout/lProcess2"/>
    <dgm:cxn modelId="{6230E1DE-0D23-4F06-A5AC-60869104E84A}" type="presParOf" srcId="{C736A943-2CC1-427F-882A-BB2E25E8C86B}" destId="{932C85FD-AC72-48E9-900D-CFEB175759A5}" srcOrd="5" destOrd="0" presId="urn:microsoft.com/office/officeart/2005/8/layout/lProcess2"/>
    <dgm:cxn modelId="{36F76E87-A871-4A70-9B94-0859B5A092F7}" type="presParOf" srcId="{C736A943-2CC1-427F-882A-BB2E25E8C86B}" destId="{558F5F6C-2FB7-4C27-8B5E-241139B90637}" srcOrd="6" destOrd="0" presId="urn:microsoft.com/office/officeart/2005/8/layout/lProcess2"/>
    <dgm:cxn modelId="{E1E51062-C9D6-4CAC-A4DB-3A0CCA0D403B}" type="presParOf" srcId="{51C435B0-0F52-4F6D-84BF-DBD43F01CE0F}" destId="{2FFEB1A6-9E3F-44C2-9F60-0F741FA78F85}" srcOrd="1" destOrd="0" presId="urn:microsoft.com/office/officeart/2005/8/layout/lProcess2"/>
    <dgm:cxn modelId="{C7111705-6385-4227-98F1-2ADC325E4963}" type="presParOf" srcId="{51C435B0-0F52-4F6D-84BF-DBD43F01CE0F}" destId="{3203D985-7C95-40C4-8E17-9ADD32A041B7}" srcOrd="2" destOrd="0" presId="urn:microsoft.com/office/officeart/2005/8/layout/lProcess2"/>
    <dgm:cxn modelId="{C6AFD269-AE6C-48D7-A3C0-A0CD5AFDDDD4}" type="presParOf" srcId="{3203D985-7C95-40C4-8E17-9ADD32A041B7}" destId="{AEA00B1D-D293-43A0-B649-CC0CDA88BAB5}" srcOrd="0" destOrd="0" presId="urn:microsoft.com/office/officeart/2005/8/layout/lProcess2"/>
    <dgm:cxn modelId="{4EF3FBAB-B263-4E31-B053-F915D8B4BBF8}" type="presParOf" srcId="{3203D985-7C95-40C4-8E17-9ADD32A041B7}" destId="{F9C27EA6-EFE4-41E5-9747-1C58D672A574}" srcOrd="1" destOrd="0" presId="urn:microsoft.com/office/officeart/2005/8/layout/lProcess2"/>
    <dgm:cxn modelId="{F7C59ADF-C69F-4757-AB76-4E1E16DFA62A}" type="presParOf" srcId="{3203D985-7C95-40C4-8E17-9ADD32A041B7}" destId="{DE7429C5-9DC2-4397-ADC2-3C5F6461EC30}" srcOrd="2" destOrd="0" presId="urn:microsoft.com/office/officeart/2005/8/layout/lProcess2"/>
    <dgm:cxn modelId="{4B024687-D24B-4FA4-B191-CD8E69470B06}" type="presParOf" srcId="{DE7429C5-9DC2-4397-ADC2-3C5F6461EC30}" destId="{20AF6C82-394B-4F50-894A-4999A0C4903F}" srcOrd="0" destOrd="0" presId="urn:microsoft.com/office/officeart/2005/8/layout/lProcess2"/>
    <dgm:cxn modelId="{AC156DC1-3CD8-4CE2-94DC-56E8B77085C8}" type="presParOf" srcId="{20AF6C82-394B-4F50-894A-4999A0C4903F}" destId="{FF5E75E1-99F4-43DA-9CF4-D3385F51C8C1}" srcOrd="0" destOrd="0" presId="urn:microsoft.com/office/officeart/2005/8/layout/lProcess2"/>
    <dgm:cxn modelId="{BDDC1EE5-B20A-4A36-9D70-B3BE09FDA1D3}" type="presParOf" srcId="{20AF6C82-394B-4F50-894A-4999A0C4903F}" destId="{FDFC8A7C-61B3-4DFC-B91D-F26E8C20BB6B}" srcOrd="1" destOrd="0" presId="urn:microsoft.com/office/officeart/2005/8/layout/lProcess2"/>
    <dgm:cxn modelId="{B06D6A69-C075-4D99-BEA7-40D41C40278D}" type="presParOf" srcId="{20AF6C82-394B-4F50-894A-4999A0C4903F}" destId="{954C8967-D992-42E5-8D1C-D2AC8DC4638D}" srcOrd="2" destOrd="0" presId="urn:microsoft.com/office/officeart/2005/8/layout/lProcess2"/>
    <dgm:cxn modelId="{7ECD4BF6-BC54-47CA-BF20-DA943FAC75C1}" type="presParOf" srcId="{51C435B0-0F52-4F6D-84BF-DBD43F01CE0F}" destId="{1D545B6C-D60A-448C-BBC4-D9B2FBA5F7FE}" srcOrd="3" destOrd="0" presId="urn:microsoft.com/office/officeart/2005/8/layout/lProcess2"/>
    <dgm:cxn modelId="{815FCC7A-1AC1-409B-8DB6-DE36A0B726E4}" type="presParOf" srcId="{51C435B0-0F52-4F6D-84BF-DBD43F01CE0F}" destId="{94FC99EB-9C99-4360-8BCA-E2BA68DB3908}" srcOrd="4" destOrd="0" presId="urn:microsoft.com/office/officeart/2005/8/layout/lProcess2"/>
    <dgm:cxn modelId="{B73A4CB2-2004-4372-B65D-391D1148B1E8}" type="presParOf" srcId="{94FC99EB-9C99-4360-8BCA-E2BA68DB3908}" destId="{9FE488B3-0818-448C-82F9-BFB6F2D471DA}" srcOrd="0" destOrd="0" presId="urn:microsoft.com/office/officeart/2005/8/layout/lProcess2"/>
    <dgm:cxn modelId="{0E514735-FDA8-49BD-82BA-8BADB8EBAD9B}" type="presParOf" srcId="{94FC99EB-9C99-4360-8BCA-E2BA68DB3908}" destId="{06417EA8-D6C2-464A-8AF2-7B770F9E52ED}" srcOrd="1" destOrd="0" presId="urn:microsoft.com/office/officeart/2005/8/layout/lProcess2"/>
    <dgm:cxn modelId="{CBFBFA25-81EC-4D46-83D3-5BE45C8D7574}" type="presParOf" srcId="{94FC99EB-9C99-4360-8BCA-E2BA68DB3908}" destId="{E8ED833F-0681-48C8-BEFC-96D897CDAD73}" srcOrd="2" destOrd="0" presId="urn:microsoft.com/office/officeart/2005/8/layout/lProcess2"/>
    <dgm:cxn modelId="{8A724043-0C58-498A-9972-CB7001FAFD38}" type="presParOf" srcId="{E8ED833F-0681-48C8-BEFC-96D897CDAD73}" destId="{D00ED34F-DF58-43E4-9DB7-3B3C4779F0C8}" srcOrd="0" destOrd="0" presId="urn:microsoft.com/office/officeart/2005/8/layout/lProcess2"/>
    <dgm:cxn modelId="{DCD709D7-3F0F-4430-A304-60D7FE4FDB56}" type="presParOf" srcId="{D00ED34F-DF58-43E4-9DB7-3B3C4779F0C8}" destId="{FF473BC6-36F9-4F42-BCE1-58D5AD8BAD22}" srcOrd="0" destOrd="0" presId="urn:microsoft.com/office/officeart/2005/8/layout/lProcess2"/>
    <dgm:cxn modelId="{1A716473-E5D4-4664-8916-BBFDCADC5153}" type="presParOf" srcId="{D00ED34F-DF58-43E4-9DB7-3B3C4779F0C8}" destId="{A2240829-5C8D-4C5B-B212-E8CA024A6B55}" srcOrd="1" destOrd="0" presId="urn:microsoft.com/office/officeart/2005/8/layout/lProcess2"/>
    <dgm:cxn modelId="{2FE4C0D9-0497-4E85-9EF5-ECACCDA3C99B}" type="presParOf" srcId="{D00ED34F-DF58-43E4-9DB7-3B3C4779F0C8}" destId="{1CBED553-1000-4F17-98BD-4665616FBBCB}" srcOrd="2" destOrd="0" presId="urn:microsoft.com/office/officeart/2005/8/layout/lProcess2"/>
    <dgm:cxn modelId="{10220EEA-6599-4F27-927A-31E60809DB36}" type="presParOf" srcId="{D00ED34F-DF58-43E4-9DB7-3B3C4779F0C8}" destId="{27019808-C7C0-4FFB-A25C-E6E43A3DC2DA}" srcOrd="3" destOrd="0" presId="urn:microsoft.com/office/officeart/2005/8/layout/lProcess2"/>
    <dgm:cxn modelId="{5CEE11EA-AC76-45EA-A0C5-3D69CDA492CE}" type="presParOf" srcId="{D00ED34F-DF58-43E4-9DB7-3B3C4779F0C8}" destId="{C2CC54A4-1E81-4CE0-A5F3-505C2ACB81B8}" srcOrd="4" destOrd="0" presId="urn:microsoft.com/office/officeart/2005/8/layout/lProcess2"/>
    <dgm:cxn modelId="{B1BE628F-780D-4CDE-8B7C-AA64AF05BF5D}" type="presParOf" srcId="{D00ED34F-DF58-43E4-9DB7-3B3C4779F0C8}" destId="{5503DBCD-6153-4F85-835E-1F61536BC108}" srcOrd="5" destOrd="0" presId="urn:microsoft.com/office/officeart/2005/8/layout/lProcess2"/>
    <dgm:cxn modelId="{40668350-B719-4767-9F08-BDFA91DF86A5}" type="presParOf" srcId="{D00ED34F-DF58-43E4-9DB7-3B3C4779F0C8}" destId="{183B4CF8-39E0-49F5-90AF-75EBC52D735F}" srcOrd="6" destOrd="0" presId="urn:microsoft.com/office/officeart/2005/8/layout/lProcess2"/>
    <dgm:cxn modelId="{77B39146-7A1C-40B5-B83A-2BE311BC1E26}" type="presParOf" srcId="{D00ED34F-DF58-43E4-9DB7-3B3C4779F0C8}" destId="{5EA0A0D3-C1D1-43CD-AB0B-CEF22219FE6B}" srcOrd="7" destOrd="0" presId="urn:microsoft.com/office/officeart/2005/8/layout/lProcess2"/>
    <dgm:cxn modelId="{7663BFB8-21F1-497C-AC2B-BD520A3714B3}" type="presParOf" srcId="{D00ED34F-DF58-43E4-9DB7-3B3C4779F0C8}" destId="{7E50D3BB-5042-454E-8AFC-DBAA4AE8F0D7}" srcOrd="8" destOrd="0" presId="urn:microsoft.com/office/officeart/2005/8/layout/lProcess2"/>
    <dgm:cxn modelId="{CCB35984-4898-4299-A5A5-7C3AA654EBEC}" type="presParOf" srcId="{D00ED34F-DF58-43E4-9DB7-3B3C4779F0C8}" destId="{CED0DB1E-DE0D-4F36-8CA5-94A155F36BD6}" srcOrd="9" destOrd="0" presId="urn:microsoft.com/office/officeart/2005/8/layout/lProcess2"/>
    <dgm:cxn modelId="{8587E791-28E4-453A-91A3-3E35AE737383}" type="presParOf" srcId="{D00ED34F-DF58-43E4-9DB7-3B3C4779F0C8}" destId="{E3397493-7606-4593-B703-248D5A797260}" srcOrd="1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E7BC9CEE-6D0C-4239-BCDF-5C5D2267C0FD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90FD9DE-C062-478A-A112-E80801493B59}">
      <dgm:prSet phldrT="[Text]"/>
      <dgm:spPr/>
      <dgm:t>
        <a:bodyPr/>
        <a:lstStyle/>
        <a:p>
          <a:r>
            <a:rPr lang="en-US" dirty="0" smtClean="0"/>
            <a:t>Critical thinking</a:t>
          </a:r>
          <a:endParaRPr lang="en-US" dirty="0"/>
        </a:p>
      </dgm:t>
    </dgm:pt>
    <dgm:pt modelId="{AB55692C-55A3-48EE-9631-22C4FF8A7BE3}" type="parTrans" cxnId="{48850B25-127A-4643-A6ED-70E793A595A5}">
      <dgm:prSet/>
      <dgm:spPr/>
      <dgm:t>
        <a:bodyPr/>
        <a:lstStyle/>
        <a:p>
          <a:endParaRPr lang="en-US"/>
        </a:p>
      </dgm:t>
    </dgm:pt>
    <dgm:pt modelId="{50CAE607-D60E-4EE5-81CA-9BFE8FC667DE}" type="sibTrans" cxnId="{48850B25-127A-4643-A6ED-70E793A595A5}">
      <dgm:prSet/>
      <dgm:spPr/>
      <dgm:t>
        <a:bodyPr/>
        <a:lstStyle/>
        <a:p>
          <a:endParaRPr lang="en-US"/>
        </a:p>
      </dgm:t>
    </dgm:pt>
    <dgm:pt modelId="{B45F2A4D-D4AE-4B74-882C-9D5DF2B98393}">
      <dgm:prSet phldrT="[Text]"/>
      <dgm:spPr/>
      <dgm:t>
        <a:bodyPr/>
        <a:lstStyle/>
        <a:p>
          <a:r>
            <a:rPr lang="en-US" b="0" dirty="0" smtClean="0"/>
            <a:t>Communication</a:t>
          </a:r>
          <a:endParaRPr lang="en-US" b="0" dirty="0"/>
        </a:p>
      </dgm:t>
    </dgm:pt>
    <dgm:pt modelId="{39AE57AA-41C7-4D70-A8AE-3461FA8326AD}" type="parTrans" cxnId="{06E0A5A9-03EE-4734-80C7-933CC28E6398}">
      <dgm:prSet/>
      <dgm:spPr/>
      <dgm:t>
        <a:bodyPr/>
        <a:lstStyle/>
        <a:p>
          <a:endParaRPr lang="en-US"/>
        </a:p>
      </dgm:t>
    </dgm:pt>
    <dgm:pt modelId="{D2038DC4-2963-4256-9A79-A22FB4621EF2}" type="sibTrans" cxnId="{06E0A5A9-03EE-4734-80C7-933CC28E6398}">
      <dgm:prSet/>
      <dgm:spPr/>
      <dgm:t>
        <a:bodyPr/>
        <a:lstStyle/>
        <a:p>
          <a:endParaRPr lang="en-US"/>
        </a:p>
      </dgm:t>
    </dgm:pt>
    <dgm:pt modelId="{F657838D-FE98-4A7C-AC4C-AAB7F049D7F6}">
      <dgm:prSet phldrT="[Text]"/>
      <dgm:spPr/>
      <dgm:t>
        <a:bodyPr/>
        <a:lstStyle/>
        <a:p>
          <a:r>
            <a:rPr lang="en-US" b="0" dirty="0" smtClean="0"/>
            <a:t>Career development skills</a:t>
          </a:r>
          <a:endParaRPr lang="en-US" b="0" dirty="0"/>
        </a:p>
      </dgm:t>
    </dgm:pt>
    <dgm:pt modelId="{516262A3-759B-43C8-A60C-AEEC7BEDE12B}" type="parTrans" cxnId="{D1E7AC24-F02D-4CC6-B7BC-08FB77361942}">
      <dgm:prSet/>
      <dgm:spPr/>
      <dgm:t>
        <a:bodyPr/>
        <a:lstStyle/>
        <a:p>
          <a:endParaRPr lang="en-US"/>
        </a:p>
      </dgm:t>
    </dgm:pt>
    <dgm:pt modelId="{62BE06EF-F39D-4043-9523-9DC1CE5CCA9C}" type="sibTrans" cxnId="{D1E7AC24-F02D-4CC6-B7BC-08FB77361942}">
      <dgm:prSet/>
      <dgm:spPr/>
      <dgm:t>
        <a:bodyPr/>
        <a:lstStyle/>
        <a:p>
          <a:endParaRPr lang="en-US"/>
        </a:p>
      </dgm:t>
    </dgm:pt>
    <dgm:pt modelId="{2BD094B0-4847-4771-B7E8-6F51A99A83FB}">
      <dgm:prSet phldrT="[Text]"/>
      <dgm:spPr/>
      <dgm:t>
        <a:bodyPr/>
        <a:lstStyle/>
        <a:p>
          <a:r>
            <a:rPr lang="en-US" dirty="0" smtClean="0"/>
            <a:t>Career planning</a:t>
          </a:r>
          <a:endParaRPr lang="en-US" dirty="0"/>
        </a:p>
      </dgm:t>
    </dgm:pt>
    <dgm:pt modelId="{5889ADF3-1729-4A11-880B-D8A75EC0FAD2}" type="parTrans" cxnId="{8233543E-23C6-49AA-8944-A7CD4A1BC679}">
      <dgm:prSet/>
      <dgm:spPr/>
      <dgm:t>
        <a:bodyPr/>
        <a:lstStyle/>
        <a:p>
          <a:endParaRPr lang="en-US"/>
        </a:p>
      </dgm:t>
    </dgm:pt>
    <dgm:pt modelId="{A47650BC-1F6D-4FD6-A5D5-69E3EBD47907}" type="sibTrans" cxnId="{8233543E-23C6-49AA-8944-A7CD4A1BC679}">
      <dgm:prSet/>
      <dgm:spPr/>
      <dgm:t>
        <a:bodyPr/>
        <a:lstStyle/>
        <a:p>
          <a:endParaRPr lang="en-US"/>
        </a:p>
      </dgm:t>
    </dgm:pt>
    <dgm:pt modelId="{338B814A-19AB-4AB1-89F3-5E06C365421B}">
      <dgm:prSet/>
      <dgm:spPr/>
      <dgm:t>
        <a:bodyPr/>
        <a:lstStyle/>
        <a:p>
          <a:r>
            <a:rPr lang="en-US" dirty="0" smtClean="0"/>
            <a:t>Practical skills</a:t>
          </a:r>
          <a:endParaRPr lang="en-US" dirty="0"/>
        </a:p>
      </dgm:t>
    </dgm:pt>
    <dgm:pt modelId="{6CDDEA1F-05E5-47A8-B08B-433CD8F1D3E3}" type="parTrans" cxnId="{4ACF8BBC-4C53-4CA5-9E2A-7848B2442AD9}">
      <dgm:prSet/>
      <dgm:spPr/>
      <dgm:t>
        <a:bodyPr/>
        <a:lstStyle/>
        <a:p>
          <a:endParaRPr lang="en-US"/>
        </a:p>
      </dgm:t>
    </dgm:pt>
    <dgm:pt modelId="{36FC4334-230A-4C48-B0B8-E13D3ACDD005}" type="sibTrans" cxnId="{4ACF8BBC-4C53-4CA5-9E2A-7848B2442AD9}">
      <dgm:prSet/>
      <dgm:spPr/>
      <dgm:t>
        <a:bodyPr/>
        <a:lstStyle/>
        <a:p>
          <a:endParaRPr lang="en-US"/>
        </a:p>
      </dgm:t>
    </dgm:pt>
    <dgm:pt modelId="{627D0888-F64C-499F-A695-6A8650121A9E}">
      <dgm:prSet/>
      <dgm:spPr/>
      <dgm:t>
        <a:bodyPr/>
        <a:lstStyle/>
        <a:p>
          <a:r>
            <a:rPr lang="en-US" dirty="0" smtClean="0"/>
            <a:t>Job search</a:t>
          </a:r>
          <a:endParaRPr lang="en-US" dirty="0"/>
        </a:p>
      </dgm:t>
    </dgm:pt>
    <dgm:pt modelId="{96167589-FEAF-4BD5-8835-E4649D975BDC}" type="parTrans" cxnId="{1A46A157-9B87-452D-B4DC-EB57B94350C5}">
      <dgm:prSet/>
      <dgm:spPr/>
      <dgm:t>
        <a:bodyPr/>
        <a:lstStyle/>
        <a:p>
          <a:endParaRPr lang="en-US"/>
        </a:p>
      </dgm:t>
    </dgm:pt>
    <dgm:pt modelId="{56453AE4-FAD3-419A-9656-99BD6B5E669D}" type="sibTrans" cxnId="{1A46A157-9B87-452D-B4DC-EB57B94350C5}">
      <dgm:prSet/>
      <dgm:spPr/>
      <dgm:t>
        <a:bodyPr/>
        <a:lstStyle/>
        <a:p>
          <a:endParaRPr lang="en-US"/>
        </a:p>
      </dgm:t>
    </dgm:pt>
    <dgm:pt modelId="{9DE6F679-ED6D-44A9-9A32-5E5CF3D22E9E}">
      <dgm:prSet custT="1"/>
      <dgm:spPr/>
      <dgm:t>
        <a:bodyPr/>
        <a:lstStyle/>
        <a:p>
          <a:r>
            <a:rPr lang="en-US" sz="2400" dirty="0" smtClean="0">
              <a:solidFill>
                <a:schemeClr val="bg1"/>
              </a:solidFill>
            </a:rPr>
            <a:t>Analyzing</a:t>
          </a:r>
          <a:endParaRPr lang="en-US" sz="2400" dirty="0">
            <a:solidFill>
              <a:schemeClr val="bg1"/>
            </a:solidFill>
          </a:endParaRPr>
        </a:p>
      </dgm:t>
    </dgm:pt>
    <dgm:pt modelId="{2A2EA049-C855-41E4-A736-8C7A54E46B94}" type="parTrans" cxnId="{30A23CC9-A3E7-48FE-8A09-CFBBE32A20DF}">
      <dgm:prSet/>
      <dgm:spPr/>
      <dgm:t>
        <a:bodyPr/>
        <a:lstStyle/>
        <a:p>
          <a:endParaRPr lang="en-US"/>
        </a:p>
      </dgm:t>
    </dgm:pt>
    <dgm:pt modelId="{3043F882-43B6-4C2D-99DB-6C2131248F94}" type="sibTrans" cxnId="{30A23CC9-A3E7-48FE-8A09-CFBBE32A20DF}">
      <dgm:prSet/>
      <dgm:spPr/>
      <dgm:t>
        <a:bodyPr/>
        <a:lstStyle/>
        <a:p>
          <a:endParaRPr lang="en-US"/>
        </a:p>
      </dgm:t>
    </dgm:pt>
    <dgm:pt modelId="{A062373A-671A-4BD1-A232-511F2546D0EB}">
      <dgm:prSet custT="1"/>
      <dgm:spPr/>
      <dgm:t>
        <a:bodyPr/>
        <a:lstStyle/>
        <a:p>
          <a:r>
            <a:rPr lang="en-US" sz="2400" dirty="0" smtClean="0">
              <a:solidFill>
                <a:schemeClr val="bg1"/>
              </a:solidFill>
            </a:rPr>
            <a:t>Focusing</a:t>
          </a:r>
          <a:endParaRPr lang="en-US" sz="2400" dirty="0">
            <a:solidFill>
              <a:schemeClr val="bg1"/>
            </a:solidFill>
          </a:endParaRPr>
        </a:p>
      </dgm:t>
    </dgm:pt>
    <dgm:pt modelId="{11AAD46B-A593-48E1-BDC3-C5B3EB467052}" type="parTrans" cxnId="{D40CE779-E5F2-45BE-B6F0-F4AD351756A7}">
      <dgm:prSet/>
      <dgm:spPr/>
      <dgm:t>
        <a:bodyPr/>
        <a:lstStyle/>
        <a:p>
          <a:endParaRPr lang="en-US"/>
        </a:p>
      </dgm:t>
    </dgm:pt>
    <dgm:pt modelId="{3B7541FC-21E2-42C8-BFFF-53B24DE3B5CA}" type="sibTrans" cxnId="{D40CE779-E5F2-45BE-B6F0-F4AD351756A7}">
      <dgm:prSet/>
      <dgm:spPr/>
      <dgm:t>
        <a:bodyPr/>
        <a:lstStyle/>
        <a:p>
          <a:endParaRPr lang="en-US"/>
        </a:p>
      </dgm:t>
    </dgm:pt>
    <dgm:pt modelId="{9828F0A3-DF69-4EC9-93EB-E49D67D8961D}">
      <dgm:prSet custT="1"/>
      <dgm:spPr/>
      <dgm:t>
        <a:bodyPr/>
        <a:lstStyle/>
        <a:p>
          <a:r>
            <a:rPr lang="en-US" sz="2400" dirty="0" smtClean="0">
              <a:solidFill>
                <a:schemeClr val="bg1"/>
              </a:solidFill>
            </a:rPr>
            <a:t>Mathematic</a:t>
          </a:r>
          <a:endParaRPr lang="en-US" sz="2400" dirty="0">
            <a:solidFill>
              <a:schemeClr val="bg1"/>
            </a:solidFill>
          </a:endParaRPr>
        </a:p>
      </dgm:t>
    </dgm:pt>
    <dgm:pt modelId="{57D4DFB7-6D78-48F8-A8BD-45E54EF11612}" type="parTrans" cxnId="{0DA91E13-0963-4904-931E-5B3CDB832D04}">
      <dgm:prSet/>
      <dgm:spPr/>
      <dgm:t>
        <a:bodyPr/>
        <a:lstStyle/>
        <a:p>
          <a:endParaRPr lang="en-US"/>
        </a:p>
      </dgm:t>
    </dgm:pt>
    <dgm:pt modelId="{2EAC94B2-E5AE-41C1-8802-3A06EF36678E}" type="sibTrans" cxnId="{0DA91E13-0963-4904-931E-5B3CDB832D04}">
      <dgm:prSet/>
      <dgm:spPr/>
      <dgm:t>
        <a:bodyPr/>
        <a:lstStyle/>
        <a:p>
          <a:endParaRPr lang="en-US"/>
        </a:p>
      </dgm:t>
    </dgm:pt>
    <dgm:pt modelId="{9FCCF039-9EE7-4579-9E26-353E75E3AE93}">
      <dgm:prSet custT="1"/>
      <dgm:spPr/>
      <dgm:t>
        <a:bodyPr/>
        <a:lstStyle/>
        <a:p>
          <a:r>
            <a:rPr lang="en-US" sz="2400" dirty="0" smtClean="0">
              <a:solidFill>
                <a:schemeClr val="bg1"/>
              </a:solidFill>
            </a:rPr>
            <a:t>Problem solving</a:t>
          </a:r>
          <a:endParaRPr lang="en-US" sz="2400" dirty="0">
            <a:solidFill>
              <a:schemeClr val="bg1"/>
            </a:solidFill>
          </a:endParaRPr>
        </a:p>
      </dgm:t>
    </dgm:pt>
    <dgm:pt modelId="{D698F7A8-B4EC-4341-A673-8A26F62DA64C}" type="parTrans" cxnId="{4FBDD4D7-11A2-4AA8-8BE5-67D7E4AB5FE7}">
      <dgm:prSet/>
      <dgm:spPr/>
      <dgm:t>
        <a:bodyPr/>
        <a:lstStyle/>
        <a:p>
          <a:endParaRPr lang="en-US"/>
        </a:p>
      </dgm:t>
    </dgm:pt>
    <dgm:pt modelId="{CAC26E6E-2D1F-4509-9E56-8A818F961E01}" type="sibTrans" cxnId="{4FBDD4D7-11A2-4AA8-8BE5-67D7E4AB5FE7}">
      <dgm:prSet/>
      <dgm:spPr/>
      <dgm:t>
        <a:bodyPr/>
        <a:lstStyle/>
        <a:p>
          <a:endParaRPr lang="en-US"/>
        </a:p>
      </dgm:t>
    </dgm:pt>
    <dgm:pt modelId="{5992F28B-FC11-4878-A6B1-C04753FCD90F}">
      <dgm:prSet custT="1"/>
      <dgm:spPr/>
      <dgm:t>
        <a:bodyPr/>
        <a:lstStyle/>
        <a:p>
          <a:r>
            <a:rPr lang="en-US" sz="2400" dirty="0" smtClean="0">
              <a:solidFill>
                <a:schemeClr val="bg1"/>
              </a:solidFill>
            </a:rPr>
            <a:t>Thinking</a:t>
          </a:r>
          <a:endParaRPr lang="en-US" sz="2400" dirty="0">
            <a:solidFill>
              <a:schemeClr val="bg1"/>
            </a:solidFill>
          </a:endParaRPr>
        </a:p>
      </dgm:t>
    </dgm:pt>
    <dgm:pt modelId="{F8C8C4C0-979D-4DBA-83F7-F9C13E625B42}" type="parTrans" cxnId="{F3F9719D-4FA7-4F35-A373-913A724044BA}">
      <dgm:prSet/>
      <dgm:spPr/>
      <dgm:t>
        <a:bodyPr/>
        <a:lstStyle/>
        <a:p>
          <a:endParaRPr lang="en-US"/>
        </a:p>
      </dgm:t>
    </dgm:pt>
    <dgm:pt modelId="{1EDE658A-6C56-4A67-B04D-33DE496E0EA7}" type="sibTrans" cxnId="{F3F9719D-4FA7-4F35-A373-913A724044BA}">
      <dgm:prSet/>
      <dgm:spPr/>
      <dgm:t>
        <a:bodyPr/>
        <a:lstStyle/>
        <a:p>
          <a:endParaRPr lang="en-US"/>
        </a:p>
      </dgm:t>
    </dgm:pt>
    <dgm:pt modelId="{2A672472-F529-41D9-AC69-FA5582063CD5}">
      <dgm:prSet/>
      <dgm:spPr/>
      <dgm:t>
        <a:bodyPr/>
        <a:lstStyle/>
        <a:p>
          <a:r>
            <a:rPr lang="en-US" smtClean="0"/>
            <a:t>Communication</a:t>
          </a:r>
          <a:endParaRPr lang="en-US"/>
        </a:p>
      </dgm:t>
    </dgm:pt>
    <dgm:pt modelId="{1B28B6EE-3799-40A4-96A7-BF71FD20E197}" type="parTrans" cxnId="{DCB435A6-59B3-4CDC-8356-B389C32926CB}">
      <dgm:prSet/>
      <dgm:spPr/>
      <dgm:t>
        <a:bodyPr/>
        <a:lstStyle/>
        <a:p>
          <a:endParaRPr lang="en-US"/>
        </a:p>
      </dgm:t>
    </dgm:pt>
    <dgm:pt modelId="{D4E79EEC-EE21-4B01-95BD-FCE6084EC6A6}" type="sibTrans" cxnId="{DCB435A6-59B3-4CDC-8356-B389C32926CB}">
      <dgm:prSet/>
      <dgm:spPr/>
      <dgm:t>
        <a:bodyPr/>
        <a:lstStyle/>
        <a:p>
          <a:endParaRPr lang="en-US"/>
        </a:p>
      </dgm:t>
    </dgm:pt>
    <dgm:pt modelId="{9ADE5BC6-BA22-4B77-9DED-4FD0CB60B95C}">
      <dgm:prSet/>
      <dgm:spPr/>
      <dgm:t>
        <a:bodyPr/>
        <a:lstStyle/>
        <a:p>
          <a:r>
            <a:rPr lang="en-US" smtClean="0"/>
            <a:t>Language</a:t>
          </a:r>
          <a:endParaRPr lang="en-US"/>
        </a:p>
      </dgm:t>
    </dgm:pt>
    <dgm:pt modelId="{2B8AE694-D9FC-4B3E-8F53-B919AB6AA147}" type="parTrans" cxnId="{A61B4357-93AD-48AA-A5E2-B51AFD70995B}">
      <dgm:prSet/>
      <dgm:spPr/>
      <dgm:t>
        <a:bodyPr/>
        <a:lstStyle/>
        <a:p>
          <a:endParaRPr lang="en-US"/>
        </a:p>
      </dgm:t>
    </dgm:pt>
    <dgm:pt modelId="{FFEFE5E6-2C3D-4F68-AF9D-DD70A9B33E88}" type="sibTrans" cxnId="{A61B4357-93AD-48AA-A5E2-B51AFD70995B}">
      <dgm:prSet/>
      <dgm:spPr/>
      <dgm:t>
        <a:bodyPr/>
        <a:lstStyle/>
        <a:p>
          <a:endParaRPr lang="en-US"/>
        </a:p>
      </dgm:t>
    </dgm:pt>
    <dgm:pt modelId="{FBA415DB-98F2-4C90-BC81-0754EFB4519B}">
      <dgm:prSet/>
      <dgm:spPr/>
      <dgm:t>
        <a:bodyPr/>
        <a:lstStyle/>
        <a:p>
          <a:r>
            <a:rPr lang="en-US" dirty="0" smtClean="0"/>
            <a:t>Presentation skills</a:t>
          </a:r>
          <a:endParaRPr lang="en-US" dirty="0"/>
        </a:p>
      </dgm:t>
    </dgm:pt>
    <dgm:pt modelId="{6DCBD843-BE0B-4745-AB41-6B81E6464ADD}" type="parTrans" cxnId="{90F357C7-426B-471A-802A-A7FFCA411E20}">
      <dgm:prSet/>
      <dgm:spPr/>
      <dgm:t>
        <a:bodyPr/>
        <a:lstStyle/>
        <a:p>
          <a:endParaRPr lang="en-US"/>
        </a:p>
      </dgm:t>
    </dgm:pt>
    <dgm:pt modelId="{8186794C-6EB7-4FA7-87CF-EF6B16D69DE9}" type="sibTrans" cxnId="{90F357C7-426B-471A-802A-A7FFCA411E20}">
      <dgm:prSet/>
      <dgm:spPr/>
      <dgm:t>
        <a:bodyPr/>
        <a:lstStyle/>
        <a:p>
          <a:endParaRPr lang="en-US"/>
        </a:p>
      </dgm:t>
    </dgm:pt>
    <dgm:pt modelId="{51C435B0-0F52-4F6D-84BF-DBD43F01CE0F}" type="pres">
      <dgm:prSet presAssocID="{E7BC9CEE-6D0C-4239-BCDF-5C5D2267C0FD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1FF8F28-E404-4C91-8830-6FF6E237CD5A}" type="pres">
      <dgm:prSet presAssocID="{290FD9DE-C062-478A-A112-E80801493B59}" presName="compNode" presStyleCnt="0"/>
      <dgm:spPr/>
    </dgm:pt>
    <dgm:pt modelId="{4353CC28-BA95-420A-A1F5-9022AC3C48E8}" type="pres">
      <dgm:prSet presAssocID="{290FD9DE-C062-478A-A112-E80801493B59}" presName="aNode" presStyleLbl="bgShp" presStyleIdx="0" presStyleCnt="3"/>
      <dgm:spPr/>
      <dgm:t>
        <a:bodyPr/>
        <a:lstStyle/>
        <a:p>
          <a:endParaRPr lang="en-US"/>
        </a:p>
      </dgm:t>
    </dgm:pt>
    <dgm:pt modelId="{1BAA4FFD-5BB9-43EF-86F6-F82432641F22}" type="pres">
      <dgm:prSet presAssocID="{290FD9DE-C062-478A-A112-E80801493B59}" presName="textNode" presStyleLbl="bgShp" presStyleIdx="0" presStyleCnt="3"/>
      <dgm:spPr/>
      <dgm:t>
        <a:bodyPr/>
        <a:lstStyle/>
        <a:p>
          <a:endParaRPr lang="en-US"/>
        </a:p>
      </dgm:t>
    </dgm:pt>
    <dgm:pt modelId="{92D0FD91-0DD4-4542-BCDC-DF605416F60D}" type="pres">
      <dgm:prSet presAssocID="{290FD9DE-C062-478A-A112-E80801493B59}" presName="compChildNode" presStyleCnt="0"/>
      <dgm:spPr/>
    </dgm:pt>
    <dgm:pt modelId="{C736A943-2CC1-427F-882A-BB2E25E8C86B}" type="pres">
      <dgm:prSet presAssocID="{290FD9DE-C062-478A-A112-E80801493B59}" presName="theInnerList" presStyleCnt="0"/>
      <dgm:spPr/>
    </dgm:pt>
    <dgm:pt modelId="{A6F5DECF-A938-479D-BC6F-A4C9C46077A3}" type="pres">
      <dgm:prSet presAssocID="{9DE6F679-ED6D-44A9-9A32-5E5CF3D22E9E}" presName="childNode" presStyleLbl="node1" presStyleIdx="0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D83F97-8466-4CF3-ACBD-0E677AE67410}" type="pres">
      <dgm:prSet presAssocID="{9DE6F679-ED6D-44A9-9A32-5E5CF3D22E9E}" presName="aSpace2" presStyleCnt="0"/>
      <dgm:spPr/>
    </dgm:pt>
    <dgm:pt modelId="{09F0E2B7-6D85-4556-A0C3-4C2F32879664}" type="pres">
      <dgm:prSet presAssocID="{A062373A-671A-4BD1-A232-511F2546D0EB}" presName="childNode" presStyleLbl="node1" presStyleIdx="1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66E84DA-0607-4809-AAB6-98E2DBF28338}" type="pres">
      <dgm:prSet presAssocID="{A062373A-671A-4BD1-A232-511F2546D0EB}" presName="aSpace2" presStyleCnt="0"/>
      <dgm:spPr/>
    </dgm:pt>
    <dgm:pt modelId="{FA3204CD-6466-455F-BE10-F510DDF0877B}" type="pres">
      <dgm:prSet presAssocID="{5992F28B-FC11-4878-A6B1-C04753FCD90F}" presName="childNode" presStyleLbl="node1" presStyleIdx="2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576A0E-BC52-4A0E-AE2F-84D20367F1C6}" type="pres">
      <dgm:prSet presAssocID="{5992F28B-FC11-4878-A6B1-C04753FCD90F}" presName="aSpace2" presStyleCnt="0"/>
      <dgm:spPr/>
    </dgm:pt>
    <dgm:pt modelId="{20C0095D-30C6-4804-A140-44347D69357F}" type="pres">
      <dgm:prSet presAssocID="{9FCCF039-9EE7-4579-9E26-353E75E3AE93}" presName="childNode" presStyleLbl="node1" presStyleIdx="3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E0EC9D-9ECC-4D4D-8CCD-E3AE680A549E}" type="pres">
      <dgm:prSet presAssocID="{9FCCF039-9EE7-4579-9E26-353E75E3AE93}" presName="aSpace2" presStyleCnt="0"/>
      <dgm:spPr/>
    </dgm:pt>
    <dgm:pt modelId="{BBFA32AF-658D-4FFC-8CD7-00EEBB7F2C5E}" type="pres">
      <dgm:prSet presAssocID="{9828F0A3-DF69-4EC9-93EB-E49D67D8961D}" presName="childNode" presStyleLbl="node1" presStyleIdx="4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FEB1A6-9E3F-44C2-9F60-0F741FA78F85}" type="pres">
      <dgm:prSet presAssocID="{290FD9DE-C062-478A-A112-E80801493B59}" presName="aSpace" presStyleCnt="0"/>
      <dgm:spPr/>
    </dgm:pt>
    <dgm:pt modelId="{3203D985-7C95-40C4-8E17-9ADD32A041B7}" type="pres">
      <dgm:prSet presAssocID="{B45F2A4D-D4AE-4B74-882C-9D5DF2B98393}" presName="compNode" presStyleCnt="0"/>
      <dgm:spPr/>
    </dgm:pt>
    <dgm:pt modelId="{AEA00B1D-D293-43A0-B649-CC0CDA88BAB5}" type="pres">
      <dgm:prSet presAssocID="{B45F2A4D-D4AE-4B74-882C-9D5DF2B98393}" presName="aNode" presStyleLbl="bgShp" presStyleIdx="1" presStyleCnt="3"/>
      <dgm:spPr/>
      <dgm:t>
        <a:bodyPr/>
        <a:lstStyle/>
        <a:p>
          <a:endParaRPr lang="en-US"/>
        </a:p>
      </dgm:t>
    </dgm:pt>
    <dgm:pt modelId="{F9C27EA6-EFE4-41E5-9747-1C58D672A574}" type="pres">
      <dgm:prSet presAssocID="{B45F2A4D-D4AE-4B74-882C-9D5DF2B98393}" presName="textNode" presStyleLbl="bgShp" presStyleIdx="1" presStyleCnt="3"/>
      <dgm:spPr/>
      <dgm:t>
        <a:bodyPr/>
        <a:lstStyle/>
        <a:p>
          <a:endParaRPr lang="en-US"/>
        </a:p>
      </dgm:t>
    </dgm:pt>
    <dgm:pt modelId="{DE7429C5-9DC2-4397-ADC2-3C5F6461EC30}" type="pres">
      <dgm:prSet presAssocID="{B45F2A4D-D4AE-4B74-882C-9D5DF2B98393}" presName="compChildNode" presStyleCnt="0"/>
      <dgm:spPr/>
    </dgm:pt>
    <dgm:pt modelId="{20AF6C82-394B-4F50-894A-4999A0C4903F}" type="pres">
      <dgm:prSet presAssocID="{B45F2A4D-D4AE-4B74-882C-9D5DF2B98393}" presName="theInnerList" presStyleCnt="0"/>
      <dgm:spPr/>
    </dgm:pt>
    <dgm:pt modelId="{B0CCF536-C001-4DEF-B7BE-E458E4DD0581}" type="pres">
      <dgm:prSet presAssocID="{2A672472-F529-41D9-AC69-FA5582063CD5}" presName="childNode" presStyleLbl="node1" presStyleIdx="5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BABFB0-552C-40B5-90E7-0209E90CB48C}" type="pres">
      <dgm:prSet presAssocID="{2A672472-F529-41D9-AC69-FA5582063CD5}" presName="aSpace2" presStyleCnt="0"/>
      <dgm:spPr/>
    </dgm:pt>
    <dgm:pt modelId="{AE57E95E-205D-4F41-8B7F-3FB68D4C8414}" type="pres">
      <dgm:prSet presAssocID="{9ADE5BC6-BA22-4B77-9DED-4FD0CB60B95C}" presName="childNode" presStyleLbl="node1" presStyleIdx="6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8EF4A99-BAFD-4A95-BE4B-0C7500744DD9}" type="pres">
      <dgm:prSet presAssocID="{9ADE5BC6-BA22-4B77-9DED-4FD0CB60B95C}" presName="aSpace2" presStyleCnt="0"/>
      <dgm:spPr/>
    </dgm:pt>
    <dgm:pt modelId="{62A41924-7A2E-4851-A102-79C64876B110}" type="pres">
      <dgm:prSet presAssocID="{FBA415DB-98F2-4C90-BC81-0754EFB4519B}" presName="childNode" presStyleLbl="node1" presStyleIdx="7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D545B6C-D60A-448C-BBC4-D9B2FBA5F7FE}" type="pres">
      <dgm:prSet presAssocID="{B45F2A4D-D4AE-4B74-882C-9D5DF2B98393}" presName="aSpace" presStyleCnt="0"/>
      <dgm:spPr/>
    </dgm:pt>
    <dgm:pt modelId="{94FC99EB-9C99-4360-8BCA-E2BA68DB3908}" type="pres">
      <dgm:prSet presAssocID="{F657838D-FE98-4A7C-AC4C-AAB7F049D7F6}" presName="compNode" presStyleCnt="0"/>
      <dgm:spPr/>
    </dgm:pt>
    <dgm:pt modelId="{9FE488B3-0818-448C-82F9-BFB6F2D471DA}" type="pres">
      <dgm:prSet presAssocID="{F657838D-FE98-4A7C-AC4C-AAB7F049D7F6}" presName="aNode" presStyleLbl="bgShp" presStyleIdx="2" presStyleCnt="3"/>
      <dgm:spPr/>
      <dgm:t>
        <a:bodyPr/>
        <a:lstStyle/>
        <a:p>
          <a:endParaRPr lang="en-US"/>
        </a:p>
      </dgm:t>
    </dgm:pt>
    <dgm:pt modelId="{06417EA8-D6C2-464A-8AF2-7B770F9E52ED}" type="pres">
      <dgm:prSet presAssocID="{F657838D-FE98-4A7C-AC4C-AAB7F049D7F6}" presName="textNode" presStyleLbl="bgShp" presStyleIdx="2" presStyleCnt="3"/>
      <dgm:spPr/>
      <dgm:t>
        <a:bodyPr/>
        <a:lstStyle/>
        <a:p>
          <a:endParaRPr lang="en-US"/>
        </a:p>
      </dgm:t>
    </dgm:pt>
    <dgm:pt modelId="{E8ED833F-0681-48C8-BEFC-96D897CDAD73}" type="pres">
      <dgm:prSet presAssocID="{F657838D-FE98-4A7C-AC4C-AAB7F049D7F6}" presName="compChildNode" presStyleCnt="0"/>
      <dgm:spPr/>
    </dgm:pt>
    <dgm:pt modelId="{D00ED34F-DF58-43E4-9DB7-3B3C4779F0C8}" type="pres">
      <dgm:prSet presAssocID="{F657838D-FE98-4A7C-AC4C-AAB7F049D7F6}" presName="theInnerList" presStyleCnt="0"/>
      <dgm:spPr/>
    </dgm:pt>
    <dgm:pt modelId="{03351B38-0DD6-4E1B-AE77-D9AFD96810F6}" type="pres">
      <dgm:prSet presAssocID="{2BD094B0-4847-4771-B7E8-6F51A99A83FB}" presName="childNode" presStyleLbl="node1" presStyleIdx="8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084FB4-8409-42AB-A664-AB42ED3C0DB6}" type="pres">
      <dgm:prSet presAssocID="{2BD094B0-4847-4771-B7E8-6F51A99A83FB}" presName="aSpace2" presStyleCnt="0"/>
      <dgm:spPr/>
    </dgm:pt>
    <dgm:pt modelId="{FF473BC6-36F9-4F42-BCE1-58D5AD8BAD22}" type="pres">
      <dgm:prSet presAssocID="{338B814A-19AB-4AB1-89F3-5E06C365421B}" presName="childNode" presStyleLbl="node1" presStyleIdx="9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240829-5C8D-4C5B-B212-E8CA024A6B55}" type="pres">
      <dgm:prSet presAssocID="{338B814A-19AB-4AB1-89F3-5E06C365421B}" presName="aSpace2" presStyleCnt="0"/>
      <dgm:spPr/>
    </dgm:pt>
    <dgm:pt modelId="{5DCD76A4-468D-4949-8473-862B05592981}" type="pres">
      <dgm:prSet presAssocID="{627D0888-F64C-499F-A695-6A8650121A9E}" presName="childNode" presStyleLbl="node1" presStyleIdx="10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10EAB10-381B-4DB3-BD56-6AEC23CEE621}" type="presOf" srcId="{F657838D-FE98-4A7C-AC4C-AAB7F049D7F6}" destId="{06417EA8-D6C2-464A-8AF2-7B770F9E52ED}" srcOrd="1" destOrd="0" presId="urn:microsoft.com/office/officeart/2005/8/layout/lProcess2"/>
    <dgm:cxn modelId="{D1E7AC24-F02D-4CC6-B7BC-08FB77361942}" srcId="{E7BC9CEE-6D0C-4239-BCDF-5C5D2267C0FD}" destId="{F657838D-FE98-4A7C-AC4C-AAB7F049D7F6}" srcOrd="2" destOrd="0" parTransId="{516262A3-759B-43C8-A60C-AEEC7BEDE12B}" sibTransId="{62BE06EF-F39D-4043-9523-9DC1CE5CCA9C}"/>
    <dgm:cxn modelId="{552AFF4A-0F53-4C02-A1AB-488032702EA4}" type="presOf" srcId="{338B814A-19AB-4AB1-89F3-5E06C365421B}" destId="{FF473BC6-36F9-4F42-BCE1-58D5AD8BAD22}" srcOrd="0" destOrd="0" presId="urn:microsoft.com/office/officeart/2005/8/layout/lProcess2"/>
    <dgm:cxn modelId="{C0CC982F-F275-4696-A13A-07CAB11183B0}" type="presOf" srcId="{9FCCF039-9EE7-4579-9E26-353E75E3AE93}" destId="{20C0095D-30C6-4804-A140-44347D69357F}" srcOrd="0" destOrd="0" presId="urn:microsoft.com/office/officeart/2005/8/layout/lProcess2"/>
    <dgm:cxn modelId="{5CCAC063-AAA4-484E-9F81-D46A465C9BFB}" type="presOf" srcId="{9ADE5BC6-BA22-4B77-9DED-4FD0CB60B95C}" destId="{AE57E95E-205D-4F41-8B7F-3FB68D4C8414}" srcOrd="0" destOrd="0" presId="urn:microsoft.com/office/officeart/2005/8/layout/lProcess2"/>
    <dgm:cxn modelId="{DCB435A6-59B3-4CDC-8356-B389C32926CB}" srcId="{B45F2A4D-D4AE-4B74-882C-9D5DF2B98393}" destId="{2A672472-F529-41D9-AC69-FA5582063CD5}" srcOrd="0" destOrd="0" parTransId="{1B28B6EE-3799-40A4-96A7-BF71FD20E197}" sibTransId="{D4E79EEC-EE21-4B01-95BD-FCE6084EC6A6}"/>
    <dgm:cxn modelId="{90F357C7-426B-471A-802A-A7FFCA411E20}" srcId="{B45F2A4D-D4AE-4B74-882C-9D5DF2B98393}" destId="{FBA415DB-98F2-4C90-BC81-0754EFB4519B}" srcOrd="2" destOrd="0" parTransId="{6DCBD843-BE0B-4745-AB41-6B81E6464ADD}" sibTransId="{8186794C-6EB7-4FA7-87CF-EF6B16D69DE9}"/>
    <dgm:cxn modelId="{4ACF8BBC-4C53-4CA5-9E2A-7848B2442AD9}" srcId="{F657838D-FE98-4A7C-AC4C-AAB7F049D7F6}" destId="{338B814A-19AB-4AB1-89F3-5E06C365421B}" srcOrd="1" destOrd="0" parTransId="{6CDDEA1F-05E5-47A8-B08B-433CD8F1D3E3}" sibTransId="{36FC4334-230A-4C48-B0B8-E13D3ACDD005}"/>
    <dgm:cxn modelId="{073D8404-0016-4D1D-A5F7-3BCC811F8033}" type="presOf" srcId="{290FD9DE-C062-478A-A112-E80801493B59}" destId="{1BAA4FFD-5BB9-43EF-86F6-F82432641F22}" srcOrd="1" destOrd="0" presId="urn:microsoft.com/office/officeart/2005/8/layout/lProcess2"/>
    <dgm:cxn modelId="{96AB54B0-FB41-4E74-BE3A-2295DCFBC013}" type="presOf" srcId="{9DE6F679-ED6D-44A9-9A32-5E5CF3D22E9E}" destId="{A6F5DECF-A938-479D-BC6F-A4C9C46077A3}" srcOrd="0" destOrd="0" presId="urn:microsoft.com/office/officeart/2005/8/layout/lProcess2"/>
    <dgm:cxn modelId="{0DA91E13-0963-4904-931E-5B3CDB832D04}" srcId="{290FD9DE-C062-478A-A112-E80801493B59}" destId="{9828F0A3-DF69-4EC9-93EB-E49D67D8961D}" srcOrd="4" destOrd="0" parTransId="{57D4DFB7-6D78-48F8-A8BD-45E54EF11612}" sibTransId="{2EAC94B2-E5AE-41C1-8802-3A06EF36678E}"/>
    <dgm:cxn modelId="{F75171E9-FA3C-4C5A-8E82-A34912EEF5B6}" type="presOf" srcId="{B45F2A4D-D4AE-4B74-882C-9D5DF2B98393}" destId="{F9C27EA6-EFE4-41E5-9747-1C58D672A574}" srcOrd="1" destOrd="0" presId="urn:microsoft.com/office/officeart/2005/8/layout/lProcess2"/>
    <dgm:cxn modelId="{A61B4357-93AD-48AA-A5E2-B51AFD70995B}" srcId="{B45F2A4D-D4AE-4B74-882C-9D5DF2B98393}" destId="{9ADE5BC6-BA22-4B77-9DED-4FD0CB60B95C}" srcOrd="1" destOrd="0" parTransId="{2B8AE694-D9FC-4B3E-8F53-B919AB6AA147}" sibTransId="{FFEFE5E6-2C3D-4F68-AF9D-DD70A9B33E88}"/>
    <dgm:cxn modelId="{4FBDD4D7-11A2-4AA8-8BE5-67D7E4AB5FE7}" srcId="{290FD9DE-C062-478A-A112-E80801493B59}" destId="{9FCCF039-9EE7-4579-9E26-353E75E3AE93}" srcOrd="3" destOrd="0" parTransId="{D698F7A8-B4EC-4341-A673-8A26F62DA64C}" sibTransId="{CAC26E6E-2D1F-4509-9E56-8A818F961E01}"/>
    <dgm:cxn modelId="{7F2AD664-5C8A-4F97-80A2-1B9DA1E76187}" type="presOf" srcId="{E7BC9CEE-6D0C-4239-BCDF-5C5D2267C0FD}" destId="{51C435B0-0F52-4F6D-84BF-DBD43F01CE0F}" srcOrd="0" destOrd="0" presId="urn:microsoft.com/office/officeart/2005/8/layout/lProcess2"/>
    <dgm:cxn modelId="{B8288447-2B54-4046-8C82-161A2FBFDF96}" type="presOf" srcId="{B45F2A4D-D4AE-4B74-882C-9D5DF2B98393}" destId="{AEA00B1D-D293-43A0-B649-CC0CDA88BAB5}" srcOrd="0" destOrd="0" presId="urn:microsoft.com/office/officeart/2005/8/layout/lProcess2"/>
    <dgm:cxn modelId="{06E0A5A9-03EE-4734-80C7-933CC28E6398}" srcId="{E7BC9CEE-6D0C-4239-BCDF-5C5D2267C0FD}" destId="{B45F2A4D-D4AE-4B74-882C-9D5DF2B98393}" srcOrd="1" destOrd="0" parTransId="{39AE57AA-41C7-4D70-A8AE-3461FA8326AD}" sibTransId="{D2038DC4-2963-4256-9A79-A22FB4621EF2}"/>
    <dgm:cxn modelId="{222EDB29-20E5-4452-8423-56D35BF9C279}" type="presOf" srcId="{5992F28B-FC11-4878-A6B1-C04753FCD90F}" destId="{FA3204CD-6466-455F-BE10-F510DDF0877B}" srcOrd="0" destOrd="0" presId="urn:microsoft.com/office/officeart/2005/8/layout/lProcess2"/>
    <dgm:cxn modelId="{1E18FC53-0A4E-4BBF-B1EE-8BC1696EF16D}" type="presOf" srcId="{9828F0A3-DF69-4EC9-93EB-E49D67D8961D}" destId="{BBFA32AF-658D-4FFC-8CD7-00EEBB7F2C5E}" srcOrd="0" destOrd="0" presId="urn:microsoft.com/office/officeart/2005/8/layout/lProcess2"/>
    <dgm:cxn modelId="{544BE0C0-62CB-4997-A014-F91833752720}" type="presOf" srcId="{2A672472-F529-41D9-AC69-FA5582063CD5}" destId="{B0CCF536-C001-4DEF-B7BE-E458E4DD0581}" srcOrd="0" destOrd="0" presId="urn:microsoft.com/office/officeart/2005/8/layout/lProcess2"/>
    <dgm:cxn modelId="{1A46A157-9B87-452D-B4DC-EB57B94350C5}" srcId="{F657838D-FE98-4A7C-AC4C-AAB7F049D7F6}" destId="{627D0888-F64C-499F-A695-6A8650121A9E}" srcOrd="2" destOrd="0" parTransId="{96167589-FEAF-4BD5-8835-E4649D975BDC}" sibTransId="{56453AE4-FAD3-419A-9656-99BD6B5E669D}"/>
    <dgm:cxn modelId="{7EACDB28-9F24-401C-BB2D-148EDB958802}" type="presOf" srcId="{F657838D-FE98-4A7C-AC4C-AAB7F049D7F6}" destId="{9FE488B3-0818-448C-82F9-BFB6F2D471DA}" srcOrd="0" destOrd="0" presId="urn:microsoft.com/office/officeart/2005/8/layout/lProcess2"/>
    <dgm:cxn modelId="{F3F9719D-4FA7-4F35-A373-913A724044BA}" srcId="{290FD9DE-C062-478A-A112-E80801493B59}" destId="{5992F28B-FC11-4878-A6B1-C04753FCD90F}" srcOrd="2" destOrd="0" parTransId="{F8C8C4C0-979D-4DBA-83F7-F9C13E625B42}" sibTransId="{1EDE658A-6C56-4A67-B04D-33DE496E0EA7}"/>
    <dgm:cxn modelId="{8233543E-23C6-49AA-8944-A7CD4A1BC679}" srcId="{F657838D-FE98-4A7C-AC4C-AAB7F049D7F6}" destId="{2BD094B0-4847-4771-B7E8-6F51A99A83FB}" srcOrd="0" destOrd="0" parTransId="{5889ADF3-1729-4A11-880B-D8A75EC0FAD2}" sibTransId="{A47650BC-1F6D-4FD6-A5D5-69E3EBD47907}"/>
    <dgm:cxn modelId="{D40CE779-E5F2-45BE-B6F0-F4AD351756A7}" srcId="{290FD9DE-C062-478A-A112-E80801493B59}" destId="{A062373A-671A-4BD1-A232-511F2546D0EB}" srcOrd="1" destOrd="0" parTransId="{11AAD46B-A593-48E1-BDC3-C5B3EB467052}" sibTransId="{3B7541FC-21E2-42C8-BFFF-53B24DE3B5CA}"/>
    <dgm:cxn modelId="{F42D3F5F-A8A8-4EA7-8F15-C1EA98AEF3EC}" type="presOf" srcId="{627D0888-F64C-499F-A695-6A8650121A9E}" destId="{5DCD76A4-468D-4949-8473-862B05592981}" srcOrd="0" destOrd="0" presId="urn:microsoft.com/office/officeart/2005/8/layout/lProcess2"/>
    <dgm:cxn modelId="{2E022383-7F1A-4425-B335-4A9D95F2C994}" type="presOf" srcId="{290FD9DE-C062-478A-A112-E80801493B59}" destId="{4353CC28-BA95-420A-A1F5-9022AC3C48E8}" srcOrd="0" destOrd="0" presId="urn:microsoft.com/office/officeart/2005/8/layout/lProcess2"/>
    <dgm:cxn modelId="{30A23CC9-A3E7-48FE-8A09-CFBBE32A20DF}" srcId="{290FD9DE-C062-478A-A112-E80801493B59}" destId="{9DE6F679-ED6D-44A9-9A32-5E5CF3D22E9E}" srcOrd="0" destOrd="0" parTransId="{2A2EA049-C855-41E4-A736-8C7A54E46B94}" sibTransId="{3043F882-43B6-4C2D-99DB-6C2131248F94}"/>
    <dgm:cxn modelId="{48850B25-127A-4643-A6ED-70E793A595A5}" srcId="{E7BC9CEE-6D0C-4239-BCDF-5C5D2267C0FD}" destId="{290FD9DE-C062-478A-A112-E80801493B59}" srcOrd="0" destOrd="0" parTransId="{AB55692C-55A3-48EE-9631-22C4FF8A7BE3}" sibTransId="{50CAE607-D60E-4EE5-81CA-9BFE8FC667DE}"/>
    <dgm:cxn modelId="{ADE2517E-CE43-40D5-B519-AFBF382E3D75}" type="presOf" srcId="{A062373A-671A-4BD1-A232-511F2546D0EB}" destId="{09F0E2B7-6D85-4556-A0C3-4C2F32879664}" srcOrd="0" destOrd="0" presId="urn:microsoft.com/office/officeart/2005/8/layout/lProcess2"/>
    <dgm:cxn modelId="{BE300464-247F-4E89-B0C8-49A585BC524E}" type="presOf" srcId="{FBA415DB-98F2-4C90-BC81-0754EFB4519B}" destId="{62A41924-7A2E-4851-A102-79C64876B110}" srcOrd="0" destOrd="0" presId="urn:microsoft.com/office/officeart/2005/8/layout/lProcess2"/>
    <dgm:cxn modelId="{B3E7E4AE-EE98-40D7-AFF8-3FD2198B1AEC}" type="presOf" srcId="{2BD094B0-4847-4771-B7E8-6F51A99A83FB}" destId="{03351B38-0DD6-4E1B-AE77-D9AFD96810F6}" srcOrd="0" destOrd="0" presId="urn:microsoft.com/office/officeart/2005/8/layout/lProcess2"/>
    <dgm:cxn modelId="{E0CAB19D-D3F3-4AAA-8F0B-BEB64FB5628B}" type="presParOf" srcId="{51C435B0-0F52-4F6D-84BF-DBD43F01CE0F}" destId="{A1FF8F28-E404-4C91-8830-6FF6E237CD5A}" srcOrd="0" destOrd="0" presId="urn:microsoft.com/office/officeart/2005/8/layout/lProcess2"/>
    <dgm:cxn modelId="{030F2309-69E8-4CC2-B692-09AC8F633980}" type="presParOf" srcId="{A1FF8F28-E404-4C91-8830-6FF6E237CD5A}" destId="{4353CC28-BA95-420A-A1F5-9022AC3C48E8}" srcOrd="0" destOrd="0" presId="urn:microsoft.com/office/officeart/2005/8/layout/lProcess2"/>
    <dgm:cxn modelId="{5D23262D-B7F6-4989-BB28-3A425A860064}" type="presParOf" srcId="{A1FF8F28-E404-4C91-8830-6FF6E237CD5A}" destId="{1BAA4FFD-5BB9-43EF-86F6-F82432641F22}" srcOrd="1" destOrd="0" presId="urn:microsoft.com/office/officeart/2005/8/layout/lProcess2"/>
    <dgm:cxn modelId="{FDE02223-AB0E-433A-BD86-288C4767A2C2}" type="presParOf" srcId="{A1FF8F28-E404-4C91-8830-6FF6E237CD5A}" destId="{92D0FD91-0DD4-4542-BCDC-DF605416F60D}" srcOrd="2" destOrd="0" presId="urn:microsoft.com/office/officeart/2005/8/layout/lProcess2"/>
    <dgm:cxn modelId="{E1DCABCD-FB0C-479A-BEFC-473795C7D044}" type="presParOf" srcId="{92D0FD91-0DD4-4542-BCDC-DF605416F60D}" destId="{C736A943-2CC1-427F-882A-BB2E25E8C86B}" srcOrd="0" destOrd="0" presId="urn:microsoft.com/office/officeart/2005/8/layout/lProcess2"/>
    <dgm:cxn modelId="{56BA7F07-BDFC-47D8-A206-42906D06895F}" type="presParOf" srcId="{C736A943-2CC1-427F-882A-BB2E25E8C86B}" destId="{A6F5DECF-A938-479D-BC6F-A4C9C46077A3}" srcOrd="0" destOrd="0" presId="urn:microsoft.com/office/officeart/2005/8/layout/lProcess2"/>
    <dgm:cxn modelId="{B4311136-E520-4C6B-B947-CDBD989E291F}" type="presParOf" srcId="{C736A943-2CC1-427F-882A-BB2E25E8C86B}" destId="{CFD83F97-8466-4CF3-ACBD-0E677AE67410}" srcOrd="1" destOrd="0" presId="urn:microsoft.com/office/officeart/2005/8/layout/lProcess2"/>
    <dgm:cxn modelId="{74D5AFE8-6260-4FC8-8122-5C6E9F5AD919}" type="presParOf" srcId="{C736A943-2CC1-427F-882A-BB2E25E8C86B}" destId="{09F0E2B7-6D85-4556-A0C3-4C2F32879664}" srcOrd="2" destOrd="0" presId="urn:microsoft.com/office/officeart/2005/8/layout/lProcess2"/>
    <dgm:cxn modelId="{EECC490C-2A32-4394-BE46-40CB4342F5CB}" type="presParOf" srcId="{C736A943-2CC1-427F-882A-BB2E25E8C86B}" destId="{A66E84DA-0607-4809-AAB6-98E2DBF28338}" srcOrd="3" destOrd="0" presId="urn:microsoft.com/office/officeart/2005/8/layout/lProcess2"/>
    <dgm:cxn modelId="{1989C1DF-E359-4829-8549-D1B459F2461D}" type="presParOf" srcId="{C736A943-2CC1-427F-882A-BB2E25E8C86B}" destId="{FA3204CD-6466-455F-BE10-F510DDF0877B}" srcOrd="4" destOrd="0" presId="urn:microsoft.com/office/officeart/2005/8/layout/lProcess2"/>
    <dgm:cxn modelId="{2A78EB53-9A8A-463A-8C89-62282B8A2DD7}" type="presParOf" srcId="{C736A943-2CC1-427F-882A-BB2E25E8C86B}" destId="{6D576A0E-BC52-4A0E-AE2F-84D20367F1C6}" srcOrd="5" destOrd="0" presId="urn:microsoft.com/office/officeart/2005/8/layout/lProcess2"/>
    <dgm:cxn modelId="{5FB0A6B1-26D7-44C3-B896-E4AA5CAB8BC1}" type="presParOf" srcId="{C736A943-2CC1-427F-882A-BB2E25E8C86B}" destId="{20C0095D-30C6-4804-A140-44347D69357F}" srcOrd="6" destOrd="0" presId="urn:microsoft.com/office/officeart/2005/8/layout/lProcess2"/>
    <dgm:cxn modelId="{243E8522-C766-4B44-BBF2-B1260FE8BE32}" type="presParOf" srcId="{C736A943-2CC1-427F-882A-BB2E25E8C86B}" destId="{50E0EC9D-9ECC-4D4D-8CCD-E3AE680A549E}" srcOrd="7" destOrd="0" presId="urn:microsoft.com/office/officeart/2005/8/layout/lProcess2"/>
    <dgm:cxn modelId="{012BCAD1-F193-44FC-84C8-FFACFDDCBE6C}" type="presParOf" srcId="{C736A943-2CC1-427F-882A-BB2E25E8C86B}" destId="{BBFA32AF-658D-4FFC-8CD7-00EEBB7F2C5E}" srcOrd="8" destOrd="0" presId="urn:microsoft.com/office/officeart/2005/8/layout/lProcess2"/>
    <dgm:cxn modelId="{111FFEE4-C77E-42E8-9640-B13B4230032F}" type="presParOf" srcId="{51C435B0-0F52-4F6D-84BF-DBD43F01CE0F}" destId="{2FFEB1A6-9E3F-44C2-9F60-0F741FA78F85}" srcOrd="1" destOrd="0" presId="urn:microsoft.com/office/officeart/2005/8/layout/lProcess2"/>
    <dgm:cxn modelId="{E89F342D-43FF-4012-8377-CBACA63BC287}" type="presParOf" srcId="{51C435B0-0F52-4F6D-84BF-DBD43F01CE0F}" destId="{3203D985-7C95-40C4-8E17-9ADD32A041B7}" srcOrd="2" destOrd="0" presId="urn:microsoft.com/office/officeart/2005/8/layout/lProcess2"/>
    <dgm:cxn modelId="{BB6FDDEF-076D-4465-8C24-355C275E0737}" type="presParOf" srcId="{3203D985-7C95-40C4-8E17-9ADD32A041B7}" destId="{AEA00B1D-D293-43A0-B649-CC0CDA88BAB5}" srcOrd="0" destOrd="0" presId="urn:microsoft.com/office/officeart/2005/8/layout/lProcess2"/>
    <dgm:cxn modelId="{46222041-3886-4BBD-8BFB-74B540A7F74C}" type="presParOf" srcId="{3203D985-7C95-40C4-8E17-9ADD32A041B7}" destId="{F9C27EA6-EFE4-41E5-9747-1C58D672A574}" srcOrd="1" destOrd="0" presId="urn:microsoft.com/office/officeart/2005/8/layout/lProcess2"/>
    <dgm:cxn modelId="{ABED3D7D-738A-4E44-87D5-EE3ACEE1CDB9}" type="presParOf" srcId="{3203D985-7C95-40C4-8E17-9ADD32A041B7}" destId="{DE7429C5-9DC2-4397-ADC2-3C5F6461EC30}" srcOrd="2" destOrd="0" presId="urn:microsoft.com/office/officeart/2005/8/layout/lProcess2"/>
    <dgm:cxn modelId="{1BA5216B-4C9B-45FF-9199-4677DD734E24}" type="presParOf" srcId="{DE7429C5-9DC2-4397-ADC2-3C5F6461EC30}" destId="{20AF6C82-394B-4F50-894A-4999A0C4903F}" srcOrd="0" destOrd="0" presId="urn:microsoft.com/office/officeart/2005/8/layout/lProcess2"/>
    <dgm:cxn modelId="{B344C8DD-441D-4A49-936C-8D7B41305D25}" type="presParOf" srcId="{20AF6C82-394B-4F50-894A-4999A0C4903F}" destId="{B0CCF536-C001-4DEF-B7BE-E458E4DD0581}" srcOrd="0" destOrd="0" presId="urn:microsoft.com/office/officeart/2005/8/layout/lProcess2"/>
    <dgm:cxn modelId="{84932A5B-4619-4B0B-8E90-3EFEF9678ADB}" type="presParOf" srcId="{20AF6C82-394B-4F50-894A-4999A0C4903F}" destId="{FBBABFB0-552C-40B5-90E7-0209E90CB48C}" srcOrd="1" destOrd="0" presId="urn:microsoft.com/office/officeart/2005/8/layout/lProcess2"/>
    <dgm:cxn modelId="{5155FA11-BC00-4F76-A71E-3788ABB49EF7}" type="presParOf" srcId="{20AF6C82-394B-4F50-894A-4999A0C4903F}" destId="{AE57E95E-205D-4F41-8B7F-3FB68D4C8414}" srcOrd="2" destOrd="0" presId="urn:microsoft.com/office/officeart/2005/8/layout/lProcess2"/>
    <dgm:cxn modelId="{E0791A64-A906-4035-91B3-EF043411FCB8}" type="presParOf" srcId="{20AF6C82-394B-4F50-894A-4999A0C4903F}" destId="{C8EF4A99-BAFD-4A95-BE4B-0C7500744DD9}" srcOrd="3" destOrd="0" presId="urn:microsoft.com/office/officeart/2005/8/layout/lProcess2"/>
    <dgm:cxn modelId="{9BAED00C-4A6A-4F06-BA1F-F4EA936C9EF5}" type="presParOf" srcId="{20AF6C82-394B-4F50-894A-4999A0C4903F}" destId="{62A41924-7A2E-4851-A102-79C64876B110}" srcOrd="4" destOrd="0" presId="urn:microsoft.com/office/officeart/2005/8/layout/lProcess2"/>
    <dgm:cxn modelId="{6D9A0C6C-70DC-4012-9D64-920314AC17EB}" type="presParOf" srcId="{51C435B0-0F52-4F6D-84BF-DBD43F01CE0F}" destId="{1D545B6C-D60A-448C-BBC4-D9B2FBA5F7FE}" srcOrd="3" destOrd="0" presId="urn:microsoft.com/office/officeart/2005/8/layout/lProcess2"/>
    <dgm:cxn modelId="{98DBDC92-A757-4789-8D1C-9295A7DA12CD}" type="presParOf" srcId="{51C435B0-0F52-4F6D-84BF-DBD43F01CE0F}" destId="{94FC99EB-9C99-4360-8BCA-E2BA68DB3908}" srcOrd="4" destOrd="0" presId="urn:microsoft.com/office/officeart/2005/8/layout/lProcess2"/>
    <dgm:cxn modelId="{81DE923A-3A57-4EFF-85FC-617AC6B8AB5B}" type="presParOf" srcId="{94FC99EB-9C99-4360-8BCA-E2BA68DB3908}" destId="{9FE488B3-0818-448C-82F9-BFB6F2D471DA}" srcOrd="0" destOrd="0" presId="urn:microsoft.com/office/officeart/2005/8/layout/lProcess2"/>
    <dgm:cxn modelId="{9F3C29E4-3456-42ED-8EA4-70210CA2E63F}" type="presParOf" srcId="{94FC99EB-9C99-4360-8BCA-E2BA68DB3908}" destId="{06417EA8-D6C2-464A-8AF2-7B770F9E52ED}" srcOrd="1" destOrd="0" presId="urn:microsoft.com/office/officeart/2005/8/layout/lProcess2"/>
    <dgm:cxn modelId="{864D2F48-18D5-49F9-98DC-2065B5B727A0}" type="presParOf" srcId="{94FC99EB-9C99-4360-8BCA-E2BA68DB3908}" destId="{E8ED833F-0681-48C8-BEFC-96D897CDAD73}" srcOrd="2" destOrd="0" presId="urn:microsoft.com/office/officeart/2005/8/layout/lProcess2"/>
    <dgm:cxn modelId="{A2D6799C-414B-4622-A8C0-243B5EA00D9E}" type="presParOf" srcId="{E8ED833F-0681-48C8-BEFC-96D897CDAD73}" destId="{D00ED34F-DF58-43E4-9DB7-3B3C4779F0C8}" srcOrd="0" destOrd="0" presId="urn:microsoft.com/office/officeart/2005/8/layout/lProcess2"/>
    <dgm:cxn modelId="{B5D38493-7237-4D9E-9045-1C6BBB807E46}" type="presParOf" srcId="{D00ED34F-DF58-43E4-9DB7-3B3C4779F0C8}" destId="{03351B38-0DD6-4E1B-AE77-D9AFD96810F6}" srcOrd="0" destOrd="0" presId="urn:microsoft.com/office/officeart/2005/8/layout/lProcess2"/>
    <dgm:cxn modelId="{658A3B59-6093-42E9-818B-9759624CFE78}" type="presParOf" srcId="{D00ED34F-DF58-43E4-9DB7-3B3C4779F0C8}" destId="{CD084FB4-8409-42AB-A664-AB42ED3C0DB6}" srcOrd="1" destOrd="0" presId="urn:microsoft.com/office/officeart/2005/8/layout/lProcess2"/>
    <dgm:cxn modelId="{AEA0188E-F70D-4D6B-AD6A-3D073E0E49DC}" type="presParOf" srcId="{D00ED34F-DF58-43E4-9DB7-3B3C4779F0C8}" destId="{FF473BC6-36F9-4F42-BCE1-58D5AD8BAD22}" srcOrd="2" destOrd="0" presId="urn:microsoft.com/office/officeart/2005/8/layout/lProcess2"/>
    <dgm:cxn modelId="{CCD2CE50-0BB9-47E9-B993-656C7FAE0AB7}" type="presParOf" srcId="{D00ED34F-DF58-43E4-9DB7-3B3C4779F0C8}" destId="{A2240829-5C8D-4C5B-B212-E8CA024A6B55}" srcOrd="3" destOrd="0" presId="urn:microsoft.com/office/officeart/2005/8/layout/lProcess2"/>
    <dgm:cxn modelId="{CCD64F5F-04DC-4A18-8800-1CE0787634C7}" type="presParOf" srcId="{D00ED34F-DF58-43E4-9DB7-3B3C4779F0C8}" destId="{5DCD76A4-468D-4949-8473-862B05592981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E7BC9CEE-6D0C-4239-BCDF-5C5D2267C0FD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90FD9DE-C062-478A-A112-E80801493B59}">
      <dgm:prSet phldrT="[Text]"/>
      <dgm:spPr/>
      <dgm:t>
        <a:bodyPr/>
        <a:lstStyle/>
        <a:p>
          <a:r>
            <a:rPr lang="en-US" b="0" dirty="0" smtClean="0"/>
            <a:t>Interpersonal skills</a:t>
          </a:r>
          <a:endParaRPr lang="en-US" b="0" dirty="0"/>
        </a:p>
      </dgm:t>
    </dgm:pt>
    <dgm:pt modelId="{AB55692C-55A3-48EE-9631-22C4FF8A7BE3}" type="parTrans" cxnId="{48850B25-127A-4643-A6ED-70E793A595A5}">
      <dgm:prSet/>
      <dgm:spPr/>
      <dgm:t>
        <a:bodyPr/>
        <a:lstStyle/>
        <a:p>
          <a:endParaRPr lang="en-US"/>
        </a:p>
      </dgm:t>
    </dgm:pt>
    <dgm:pt modelId="{50CAE607-D60E-4EE5-81CA-9BFE8FC667DE}" type="sibTrans" cxnId="{48850B25-127A-4643-A6ED-70E793A595A5}">
      <dgm:prSet/>
      <dgm:spPr/>
      <dgm:t>
        <a:bodyPr/>
        <a:lstStyle/>
        <a:p>
          <a:endParaRPr lang="en-US"/>
        </a:p>
      </dgm:t>
    </dgm:pt>
    <dgm:pt modelId="{B45F2A4D-D4AE-4B74-882C-9D5DF2B98393}">
      <dgm:prSet phldrT="[Text]"/>
      <dgm:spPr/>
      <dgm:t>
        <a:bodyPr/>
        <a:lstStyle/>
        <a:p>
          <a:r>
            <a:rPr lang="en-US" b="0" i="0" dirty="0" smtClean="0"/>
            <a:t>Collaboration</a:t>
          </a:r>
          <a:endParaRPr lang="en-US" b="0" dirty="0"/>
        </a:p>
      </dgm:t>
    </dgm:pt>
    <dgm:pt modelId="{39AE57AA-41C7-4D70-A8AE-3461FA8326AD}" type="parTrans" cxnId="{06E0A5A9-03EE-4734-80C7-933CC28E6398}">
      <dgm:prSet/>
      <dgm:spPr/>
      <dgm:t>
        <a:bodyPr/>
        <a:lstStyle/>
        <a:p>
          <a:endParaRPr lang="en-US"/>
        </a:p>
      </dgm:t>
    </dgm:pt>
    <dgm:pt modelId="{D2038DC4-2963-4256-9A79-A22FB4621EF2}" type="sibTrans" cxnId="{06E0A5A9-03EE-4734-80C7-933CC28E6398}">
      <dgm:prSet/>
      <dgm:spPr/>
      <dgm:t>
        <a:bodyPr/>
        <a:lstStyle/>
        <a:p>
          <a:endParaRPr lang="en-US"/>
        </a:p>
      </dgm:t>
    </dgm:pt>
    <dgm:pt modelId="{F657838D-FE98-4A7C-AC4C-AAB7F049D7F6}">
      <dgm:prSet phldrT="[Text]"/>
      <dgm:spPr/>
      <dgm:t>
        <a:bodyPr/>
        <a:lstStyle/>
        <a:p>
          <a:r>
            <a:rPr lang="en-US" b="0" dirty="0" smtClean="0"/>
            <a:t>Research skills</a:t>
          </a:r>
          <a:endParaRPr lang="en-US" b="0" dirty="0"/>
        </a:p>
      </dgm:t>
    </dgm:pt>
    <dgm:pt modelId="{516262A3-759B-43C8-A60C-AEEC7BEDE12B}" type="parTrans" cxnId="{D1E7AC24-F02D-4CC6-B7BC-08FB77361942}">
      <dgm:prSet/>
      <dgm:spPr/>
      <dgm:t>
        <a:bodyPr/>
        <a:lstStyle/>
        <a:p>
          <a:endParaRPr lang="en-US"/>
        </a:p>
      </dgm:t>
    </dgm:pt>
    <dgm:pt modelId="{62BE06EF-F39D-4043-9523-9DC1CE5CCA9C}" type="sibTrans" cxnId="{D1E7AC24-F02D-4CC6-B7BC-08FB77361942}">
      <dgm:prSet/>
      <dgm:spPr/>
      <dgm:t>
        <a:bodyPr/>
        <a:lstStyle/>
        <a:p>
          <a:endParaRPr lang="en-US"/>
        </a:p>
      </dgm:t>
    </dgm:pt>
    <dgm:pt modelId="{338B814A-19AB-4AB1-89F3-5E06C365421B}">
      <dgm:prSet/>
      <dgm:spPr/>
      <dgm:t>
        <a:bodyPr/>
        <a:lstStyle/>
        <a:p>
          <a:r>
            <a:rPr lang="en-US" dirty="0" smtClean="0"/>
            <a:t>Research skills</a:t>
          </a:r>
          <a:endParaRPr lang="en-US" dirty="0"/>
        </a:p>
      </dgm:t>
    </dgm:pt>
    <dgm:pt modelId="{6CDDEA1F-05E5-47A8-B08B-433CD8F1D3E3}" type="parTrans" cxnId="{4ACF8BBC-4C53-4CA5-9E2A-7848B2442AD9}">
      <dgm:prSet/>
      <dgm:spPr/>
      <dgm:t>
        <a:bodyPr/>
        <a:lstStyle/>
        <a:p>
          <a:endParaRPr lang="en-US"/>
        </a:p>
      </dgm:t>
    </dgm:pt>
    <dgm:pt modelId="{36FC4334-230A-4C48-B0B8-E13D3ACDD005}" type="sibTrans" cxnId="{4ACF8BBC-4C53-4CA5-9E2A-7848B2442AD9}">
      <dgm:prSet/>
      <dgm:spPr/>
      <dgm:t>
        <a:bodyPr/>
        <a:lstStyle/>
        <a:p>
          <a:endParaRPr lang="en-US"/>
        </a:p>
      </dgm:t>
    </dgm:pt>
    <dgm:pt modelId="{9DE6F679-ED6D-44A9-9A32-5E5CF3D22E9E}">
      <dgm:prSet custT="1"/>
      <dgm:spPr/>
      <dgm:t>
        <a:bodyPr/>
        <a:lstStyle/>
        <a:p>
          <a:r>
            <a:rPr lang="en-US" sz="2800" dirty="0" smtClean="0">
              <a:solidFill>
                <a:schemeClr val="bg1"/>
              </a:solidFill>
            </a:rPr>
            <a:t>Confidence</a:t>
          </a:r>
          <a:endParaRPr lang="en-US" sz="2800" dirty="0">
            <a:solidFill>
              <a:schemeClr val="bg1"/>
            </a:solidFill>
          </a:endParaRPr>
        </a:p>
      </dgm:t>
    </dgm:pt>
    <dgm:pt modelId="{2A2EA049-C855-41E4-A736-8C7A54E46B94}" type="parTrans" cxnId="{30A23CC9-A3E7-48FE-8A09-CFBBE32A20DF}">
      <dgm:prSet/>
      <dgm:spPr/>
      <dgm:t>
        <a:bodyPr/>
        <a:lstStyle/>
        <a:p>
          <a:endParaRPr lang="en-US"/>
        </a:p>
      </dgm:t>
    </dgm:pt>
    <dgm:pt modelId="{3043F882-43B6-4C2D-99DB-6C2131248F94}" type="sibTrans" cxnId="{30A23CC9-A3E7-48FE-8A09-CFBBE32A20DF}">
      <dgm:prSet/>
      <dgm:spPr/>
      <dgm:t>
        <a:bodyPr/>
        <a:lstStyle/>
        <a:p>
          <a:endParaRPr lang="en-US"/>
        </a:p>
      </dgm:t>
    </dgm:pt>
    <dgm:pt modelId="{A3CF8DAB-325A-489D-AD7D-A01BC2B0C857}">
      <dgm:prSet custT="1"/>
      <dgm:spPr/>
      <dgm:t>
        <a:bodyPr/>
        <a:lstStyle/>
        <a:p>
          <a:r>
            <a:rPr lang="en-US" sz="2800" dirty="0" smtClean="0">
              <a:solidFill>
                <a:schemeClr val="bg1"/>
              </a:solidFill>
            </a:rPr>
            <a:t>Independency</a:t>
          </a:r>
          <a:endParaRPr lang="en-US" sz="2800" dirty="0">
            <a:solidFill>
              <a:schemeClr val="bg1"/>
            </a:solidFill>
          </a:endParaRPr>
        </a:p>
      </dgm:t>
    </dgm:pt>
    <dgm:pt modelId="{2054B546-475C-4B1F-9F43-B6DA4B1B1124}" type="parTrans" cxnId="{A5E628D7-36FC-49B6-845F-C2D813140230}">
      <dgm:prSet/>
      <dgm:spPr/>
      <dgm:t>
        <a:bodyPr/>
        <a:lstStyle/>
        <a:p>
          <a:endParaRPr lang="en-US"/>
        </a:p>
      </dgm:t>
    </dgm:pt>
    <dgm:pt modelId="{6EAB4A54-AD54-463F-A5E0-B69DA11D9F61}" type="sibTrans" cxnId="{A5E628D7-36FC-49B6-845F-C2D813140230}">
      <dgm:prSet/>
      <dgm:spPr/>
      <dgm:t>
        <a:bodyPr/>
        <a:lstStyle/>
        <a:p>
          <a:endParaRPr lang="en-US"/>
        </a:p>
      </dgm:t>
    </dgm:pt>
    <dgm:pt modelId="{A062373A-671A-4BD1-A232-511F2546D0EB}">
      <dgm:prSet custT="1"/>
      <dgm:spPr/>
      <dgm:t>
        <a:bodyPr/>
        <a:lstStyle/>
        <a:p>
          <a:r>
            <a:rPr lang="en-US" sz="2800" dirty="0" smtClean="0">
              <a:solidFill>
                <a:schemeClr val="bg1"/>
              </a:solidFill>
            </a:rPr>
            <a:t>Flexibility</a:t>
          </a:r>
          <a:endParaRPr lang="en-US" sz="2800" dirty="0">
            <a:solidFill>
              <a:schemeClr val="bg1"/>
            </a:solidFill>
          </a:endParaRPr>
        </a:p>
      </dgm:t>
    </dgm:pt>
    <dgm:pt modelId="{11AAD46B-A593-48E1-BDC3-C5B3EB467052}" type="parTrans" cxnId="{D40CE779-E5F2-45BE-B6F0-F4AD351756A7}">
      <dgm:prSet/>
      <dgm:spPr/>
      <dgm:t>
        <a:bodyPr/>
        <a:lstStyle/>
        <a:p>
          <a:endParaRPr lang="en-US"/>
        </a:p>
      </dgm:t>
    </dgm:pt>
    <dgm:pt modelId="{3B7541FC-21E2-42C8-BFFF-53B24DE3B5CA}" type="sibTrans" cxnId="{D40CE779-E5F2-45BE-B6F0-F4AD351756A7}">
      <dgm:prSet/>
      <dgm:spPr/>
      <dgm:t>
        <a:bodyPr/>
        <a:lstStyle/>
        <a:p>
          <a:endParaRPr lang="en-US"/>
        </a:p>
      </dgm:t>
    </dgm:pt>
    <dgm:pt modelId="{5992F28B-FC11-4878-A6B1-C04753FCD90F}">
      <dgm:prSet custT="1"/>
      <dgm:spPr/>
      <dgm:t>
        <a:bodyPr/>
        <a:lstStyle/>
        <a:p>
          <a:r>
            <a:rPr lang="en-US" sz="2800" dirty="0" smtClean="0">
              <a:solidFill>
                <a:schemeClr val="bg1"/>
              </a:solidFill>
            </a:rPr>
            <a:t>Responsibility</a:t>
          </a:r>
          <a:endParaRPr lang="en-US" sz="2800" dirty="0">
            <a:solidFill>
              <a:schemeClr val="bg1"/>
            </a:solidFill>
          </a:endParaRPr>
        </a:p>
      </dgm:t>
    </dgm:pt>
    <dgm:pt modelId="{F8C8C4C0-979D-4DBA-83F7-F9C13E625B42}" type="parTrans" cxnId="{F3F9719D-4FA7-4F35-A373-913A724044BA}">
      <dgm:prSet/>
      <dgm:spPr/>
      <dgm:t>
        <a:bodyPr/>
        <a:lstStyle/>
        <a:p>
          <a:endParaRPr lang="en-US"/>
        </a:p>
      </dgm:t>
    </dgm:pt>
    <dgm:pt modelId="{1EDE658A-6C56-4A67-B04D-33DE496E0EA7}" type="sibTrans" cxnId="{F3F9719D-4FA7-4F35-A373-913A724044BA}">
      <dgm:prSet/>
      <dgm:spPr/>
      <dgm:t>
        <a:bodyPr/>
        <a:lstStyle/>
        <a:p>
          <a:endParaRPr lang="en-US"/>
        </a:p>
      </dgm:t>
    </dgm:pt>
    <dgm:pt modelId="{40E3164F-C590-4273-A213-EBC7CC3B165B}">
      <dgm:prSet custT="1"/>
      <dgm:spPr/>
      <dgm:t>
        <a:bodyPr/>
        <a:lstStyle/>
        <a:p>
          <a:r>
            <a:rPr lang="en-US" sz="2800" dirty="0" smtClean="0">
              <a:solidFill>
                <a:schemeClr val="bg1"/>
              </a:solidFill>
            </a:rPr>
            <a:t>Success</a:t>
          </a:r>
          <a:endParaRPr lang="en-US" sz="2800" dirty="0">
            <a:solidFill>
              <a:schemeClr val="bg1"/>
            </a:solidFill>
          </a:endParaRPr>
        </a:p>
      </dgm:t>
    </dgm:pt>
    <dgm:pt modelId="{2CE46071-B160-4A9F-999D-77DB07950FDE}" type="parTrans" cxnId="{AE428C24-D679-4ADA-B040-9C30D59BA7CF}">
      <dgm:prSet/>
      <dgm:spPr/>
      <dgm:t>
        <a:bodyPr/>
        <a:lstStyle/>
        <a:p>
          <a:endParaRPr lang="en-US"/>
        </a:p>
      </dgm:t>
    </dgm:pt>
    <dgm:pt modelId="{6896EDAD-04D1-4E7F-B96A-18FF79988A57}" type="sibTrans" cxnId="{AE428C24-D679-4ADA-B040-9C30D59BA7CF}">
      <dgm:prSet/>
      <dgm:spPr/>
      <dgm:t>
        <a:bodyPr/>
        <a:lstStyle/>
        <a:p>
          <a:endParaRPr lang="en-US"/>
        </a:p>
      </dgm:t>
    </dgm:pt>
    <dgm:pt modelId="{3FE83C56-9D0C-4A8F-9A3D-5ABD57A40C9E}">
      <dgm:prSet/>
      <dgm:spPr/>
      <dgm:t>
        <a:bodyPr/>
        <a:lstStyle/>
        <a:p>
          <a:r>
            <a:rPr lang="en-US" dirty="0" smtClean="0"/>
            <a:t>Social skills</a:t>
          </a:r>
          <a:endParaRPr lang="en-US" dirty="0"/>
        </a:p>
      </dgm:t>
    </dgm:pt>
    <dgm:pt modelId="{DF81B969-823B-4DF4-8EAB-6E1AB382AB82}" type="parTrans" cxnId="{8C039611-7EC6-45BC-9838-C37CBEB3C02B}">
      <dgm:prSet/>
      <dgm:spPr/>
      <dgm:t>
        <a:bodyPr/>
        <a:lstStyle/>
        <a:p>
          <a:endParaRPr lang="en-US"/>
        </a:p>
      </dgm:t>
    </dgm:pt>
    <dgm:pt modelId="{2F8CE8C8-1D12-4656-AE0A-9A63207154DE}" type="sibTrans" cxnId="{8C039611-7EC6-45BC-9838-C37CBEB3C02B}">
      <dgm:prSet/>
      <dgm:spPr/>
      <dgm:t>
        <a:bodyPr/>
        <a:lstStyle/>
        <a:p>
          <a:endParaRPr lang="en-US"/>
        </a:p>
      </dgm:t>
    </dgm:pt>
    <dgm:pt modelId="{29D39BE8-E9FB-4531-B0E4-5BF8F87BE9CA}">
      <dgm:prSet/>
      <dgm:spPr/>
      <dgm:t>
        <a:bodyPr/>
        <a:lstStyle/>
        <a:p>
          <a:r>
            <a:rPr lang="en-US" dirty="0" smtClean="0"/>
            <a:t>Teamwork</a:t>
          </a:r>
          <a:endParaRPr lang="en-US" dirty="0"/>
        </a:p>
      </dgm:t>
    </dgm:pt>
    <dgm:pt modelId="{04B50908-4598-421E-B869-7AB0A1033B35}" type="parTrans" cxnId="{4B096764-97FF-4543-B922-8DA262E5A430}">
      <dgm:prSet/>
      <dgm:spPr/>
      <dgm:t>
        <a:bodyPr/>
        <a:lstStyle/>
        <a:p>
          <a:endParaRPr lang="en-US"/>
        </a:p>
      </dgm:t>
    </dgm:pt>
    <dgm:pt modelId="{9EED8315-00B8-44AB-A5AC-F15264206233}" type="sibTrans" cxnId="{4B096764-97FF-4543-B922-8DA262E5A430}">
      <dgm:prSet/>
      <dgm:spPr/>
      <dgm:t>
        <a:bodyPr/>
        <a:lstStyle/>
        <a:p>
          <a:endParaRPr lang="en-US"/>
        </a:p>
      </dgm:t>
    </dgm:pt>
    <dgm:pt modelId="{51C435B0-0F52-4F6D-84BF-DBD43F01CE0F}" type="pres">
      <dgm:prSet presAssocID="{E7BC9CEE-6D0C-4239-BCDF-5C5D2267C0FD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1FF8F28-E404-4C91-8830-6FF6E237CD5A}" type="pres">
      <dgm:prSet presAssocID="{290FD9DE-C062-478A-A112-E80801493B59}" presName="compNode" presStyleCnt="0"/>
      <dgm:spPr/>
    </dgm:pt>
    <dgm:pt modelId="{4353CC28-BA95-420A-A1F5-9022AC3C48E8}" type="pres">
      <dgm:prSet presAssocID="{290FD9DE-C062-478A-A112-E80801493B59}" presName="aNode" presStyleLbl="bgShp" presStyleIdx="0" presStyleCnt="3"/>
      <dgm:spPr/>
      <dgm:t>
        <a:bodyPr/>
        <a:lstStyle/>
        <a:p>
          <a:endParaRPr lang="en-US"/>
        </a:p>
      </dgm:t>
    </dgm:pt>
    <dgm:pt modelId="{1BAA4FFD-5BB9-43EF-86F6-F82432641F22}" type="pres">
      <dgm:prSet presAssocID="{290FD9DE-C062-478A-A112-E80801493B59}" presName="textNode" presStyleLbl="bgShp" presStyleIdx="0" presStyleCnt="3"/>
      <dgm:spPr/>
      <dgm:t>
        <a:bodyPr/>
        <a:lstStyle/>
        <a:p>
          <a:endParaRPr lang="en-US"/>
        </a:p>
      </dgm:t>
    </dgm:pt>
    <dgm:pt modelId="{92D0FD91-0DD4-4542-BCDC-DF605416F60D}" type="pres">
      <dgm:prSet presAssocID="{290FD9DE-C062-478A-A112-E80801493B59}" presName="compChildNode" presStyleCnt="0"/>
      <dgm:spPr/>
    </dgm:pt>
    <dgm:pt modelId="{C736A943-2CC1-427F-882A-BB2E25E8C86B}" type="pres">
      <dgm:prSet presAssocID="{290FD9DE-C062-478A-A112-E80801493B59}" presName="theInnerList" presStyleCnt="0"/>
      <dgm:spPr/>
    </dgm:pt>
    <dgm:pt modelId="{A6F5DECF-A938-479D-BC6F-A4C9C46077A3}" type="pres">
      <dgm:prSet presAssocID="{9DE6F679-ED6D-44A9-9A32-5E5CF3D22E9E}" presName="child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D83F97-8466-4CF3-ACBD-0E677AE67410}" type="pres">
      <dgm:prSet presAssocID="{9DE6F679-ED6D-44A9-9A32-5E5CF3D22E9E}" presName="aSpace2" presStyleCnt="0"/>
      <dgm:spPr/>
    </dgm:pt>
    <dgm:pt modelId="{09F0E2B7-6D85-4556-A0C3-4C2F32879664}" type="pres">
      <dgm:prSet presAssocID="{A062373A-671A-4BD1-A232-511F2546D0EB}" presName="child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66E84DA-0607-4809-AAB6-98E2DBF28338}" type="pres">
      <dgm:prSet presAssocID="{A062373A-671A-4BD1-A232-511F2546D0EB}" presName="aSpace2" presStyleCnt="0"/>
      <dgm:spPr/>
    </dgm:pt>
    <dgm:pt modelId="{43E3F6D4-4793-4165-82EE-D81A7127D3CE}" type="pres">
      <dgm:prSet presAssocID="{A3CF8DAB-325A-489D-AD7D-A01BC2B0C857}" presName="child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34D267D-0587-4C68-94FF-9F4CEB1C7527}" type="pres">
      <dgm:prSet presAssocID="{A3CF8DAB-325A-489D-AD7D-A01BC2B0C857}" presName="aSpace2" presStyleCnt="0"/>
      <dgm:spPr/>
    </dgm:pt>
    <dgm:pt modelId="{A00DEE54-C188-4E82-B82E-5A1FE4239503}" type="pres">
      <dgm:prSet presAssocID="{40E3164F-C590-4273-A213-EBC7CC3B165B}" presName="child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9C3C88-0026-4819-8FC5-4780CCCD8874}" type="pres">
      <dgm:prSet presAssocID="{40E3164F-C590-4273-A213-EBC7CC3B165B}" presName="aSpace2" presStyleCnt="0"/>
      <dgm:spPr/>
    </dgm:pt>
    <dgm:pt modelId="{FA3204CD-6466-455F-BE10-F510DDF0877B}" type="pres">
      <dgm:prSet presAssocID="{5992F28B-FC11-4878-A6B1-C04753FCD90F}" presName="child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FEB1A6-9E3F-44C2-9F60-0F741FA78F85}" type="pres">
      <dgm:prSet presAssocID="{290FD9DE-C062-478A-A112-E80801493B59}" presName="aSpace" presStyleCnt="0"/>
      <dgm:spPr/>
    </dgm:pt>
    <dgm:pt modelId="{3203D985-7C95-40C4-8E17-9ADD32A041B7}" type="pres">
      <dgm:prSet presAssocID="{B45F2A4D-D4AE-4B74-882C-9D5DF2B98393}" presName="compNode" presStyleCnt="0"/>
      <dgm:spPr/>
    </dgm:pt>
    <dgm:pt modelId="{AEA00B1D-D293-43A0-B649-CC0CDA88BAB5}" type="pres">
      <dgm:prSet presAssocID="{B45F2A4D-D4AE-4B74-882C-9D5DF2B98393}" presName="aNode" presStyleLbl="bgShp" presStyleIdx="1" presStyleCnt="3"/>
      <dgm:spPr/>
      <dgm:t>
        <a:bodyPr/>
        <a:lstStyle/>
        <a:p>
          <a:endParaRPr lang="en-US"/>
        </a:p>
      </dgm:t>
    </dgm:pt>
    <dgm:pt modelId="{F9C27EA6-EFE4-41E5-9747-1C58D672A574}" type="pres">
      <dgm:prSet presAssocID="{B45F2A4D-D4AE-4B74-882C-9D5DF2B98393}" presName="textNode" presStyleLbl="bgShp" presStyleIdx="1" presStyleCnt="3"/>
      <dgm:spPr/>
      <dgm:t>
        <a:bodyPr/>
        <a:lstStyle/>
        <a:p>
          <a:endParaRPr lang="en-US"/>
        </a:p>
      </dgm:t>
    </dgm:pt>
    <dgm:pt modelId="{DE7429C5-9DC2-4397-ADC2-3C5F6461EC30}" type="pres">
      <dgm:prSet presAssocID="{B45F2A4D-D4AE-4B74-882C-9D5DF2B98393}" presName="compChildNode" presStyleCnt="0"/>
      <dgm:spPr/>
    </dgm:pt>
    <dgm:pt modelId="{20AF6C82-394B-4F50-894A-4999A0C4903F}" type="pres">
      <dgm:prSet presAssocID="{B45F2A4D-D4AE-4B74-882C-9D5DF2B98393}" presName="theInnerList" presStyleCnt="0"/>
      <dgm:spPr/>
    </dgm:pt>
    <dgm:pt modelId="{1E2E0762-E85D-41E3-95FB-893777731701}" type="pres">
      <dgm:prSet presAssocID="{3FE83C56-9D0C-4A8F-9A3D-5ABD57A40C9E}" presName="child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E7BD12-714C-4C13-A86D-A0E15286CBA8}" type="pres">
      <dgm:prSet presAssocID="{3FE83C56-9D0C-4A8F-9A3D-5ABD57A40C9E}" presName="aSpace2" presStyleCnt="0"/>
      <dgm:spPr/>
    </dgm:pt>
    <dgm:pt modelId="{5F304907-8AE7-448F-96C7-68214AACC430}" type="pres">
      <dgm:prSet presAssocID="{29D39BE8-E9FB-4531-B0E4-5BF8F87BE9CA}" presName="child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D545B6C-D60A-448C-BBC4-D9B2FBA5F7FE}" type="pres">
      <dgm:prSet presAssocID="{B45F2A4D-D4AE-4B74-882C-9D5DF2B98393}" presName="aSpace" presStyleCnt="0"/>
      <dgm:spPr/>
    </dgm:pt>
    <dgm:pt modelId="{94FC99EB-9C99-4360-8BCA-E2BA68DB3908}" type="pres">
      <dgm:prSet presAssocID="{F657838D-FE98-4A7C-AC4C-AAB7F049D7F6}" presName="compNode" presStyleCnt="0"/>
      <dgm:spPr/>
    </dgm:pt>
    <dgm:pt modelId="{9FE488B3-0818-448C-82F9-BFB6F2D471DA}" type="pres">
      <dgm:prSet presAssocID="{F657838D-FE98-4A7C-AC4C-AAB7F049D7F6}" presName="aNode" presStyleLbl="bgShp" presStyleIdx="2" presStyleCnt="3"/>
      <dgm:spPr/>
      <dgm:t>
        <a:bodyPr/>
        <a:lstStyle/>
        <a:p>
          <a:endParaRPr lang="en-US"/>
        </a:p>
      </dgm:t>
    </dgm:pt>
    <dgm:pt modelId="{06417EA8-D6C2-464A-8AF2-7B770F9E52ED}" type="pres">
      <dgm:prSet presAssocID="{F657838D-FE98-4A7C-AC4C-AAB7F049D7F6}" presName="textNode" presStyleLbl="bgShp" presStyleIdx="2" presStyleCnt="3"/>
      <dgm:spPr/>
      <dgm:t>
        <a:bodyPr/>
        <a:lstStyle/>
        <a:p>
          <a:endParaRPr lang="en-US"/>
        </a:p>
      </dgm:t>
    </dgm:pt>
    <dgm:pt modelId="{E8ED833F-0681-48C8-BEFC-96D897CDAD73}" type="pres">
      <dgm:prSet presAssocID="{F657838D-FE98-4A7C-AC4C-AAB7F049D7F6}" presName="compChildNode" presStyleCnt="0"/>
      <dgm:spPr/>
    </dgm:pt>
    <dgm:pt modelId="{D00ED34F-DF58-43E4-9DB7-3B3C4779F0C8}" type="pres">
      <dgm:prSet presAssocID="{F657838D-FE98-4A7C-AC4C-AAB7F049D7F6}" presName="theInnerList" presStyleCnt="0"/>
      <dgm:spPr/>
    </dgm:pt>
    <dgm:pt modelId="{FF473BC6-36F9-4F42-BCE1-58D5AD8BAD22}" type="pres">
      <dgm:prSet presAssocID="{338B814A-19AB-4AB1-89F3-5E06C365421B}" presName="child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FC1C62E-4660-4AF0-A108-D1C5477D3227}" type="presOf" srcId="{B45F2A4D-D4AE-4B74-882C-9D5DF2B98393}" destId="{AEA00B1D-D293-43A0-B649-CC0CDA88BAB5}" srcOrd="0" destOrd="0" presId="urn:microsoft.com/office/officeart/2005/8/layout/lProcess2"/>
    <dgm:cxn modelId="{4ACF8BBC-4C53-4CA5-9E2A-7848B2442AD9}" srcId="{F657838D-FE98-4A7C-AC4C-AAB7F049D7F6}" destId="{338B814A-19AB-4AB1-89F3-5E06C365421B}" srcOrd="0" destOrd="0" parTransId="{6CDDEA1F-05E5-47A8-B08B-433CD8F1D3E3}" sibTransId="{36FC4334-230A-4C48-B0B8-E13D3ACDD005}"/>
    <dgm:cxn modelId="{D1E7AC24-F02D-4CC6-B7BC-08FB77361942}" srcId="{E7BC9CEE-6D0C-4239-BCDF-5C5D2267C0FD}" destId="{F657838D-FE98-4A7C-AC4C-AAB7F049D7F6}" srcOrd="2" destOrd="0" parTransId="{516262A3-759B-43C8-A60C-AEEC7BEDE12B}" sibTransId="{62BE06EF-F39D-4043-9523-9DC1CE5CCA9C}"/>
    <dgm:cxn modelId="{30A23CC9-A3E7-48FE-8A09-CFBBE32A20DF}" srcId="{290FD9DE-C062-478A-A112-E80801493B59}" destId="{9DE6F679-ED6D-44A9-9A32-5E5CF3D22E9E}" srcOrd="0" destOrd="0" parTransId="{2A2EA049-C855-41E4-A736-8C7A54E46B94}" sibTransId="{3043F882-43B6-4C2D-99DB-6C2131248F94}"/>
    <dgm:cxn modelId="{AE428C24-D679-4ADA-B040-9C30D59BA7CF}" srcId="{290FD9DE-C062-478A-A112-E80801493B59}" destId="{40E3164F-C590-4273-A213-EBC7CC3B165B}" srcOrd="3" destOrd="0" parTransId="{2CE46071-B160-4A9F-999D-77DB07950FDE}" sibTransId="{6896EDAD-04D1-4E7F-B96A-18FF79988A57}"/>
    <dgm:cxn modelId="{D40CE779-E5F2-45BE-B6F0-F4AD351756A7}" srcId="{290FD9DE-C062-478A-A112-E80801493B59}" destId="{A062373A-671A-4BD1-A232-511F2546D0EB}" srcOrd="1" destOrd="0" parTransId="{11AAD46B-A593-48E1-BDC3-C5B3EB467052}" sibTransId="{3B7541FC-21E2-42C8-BFFF-53B24DE3B5CA}"/>
    <dgm:cxn modelId="{50F19643-DE47-4790-A6B2-87355C3991EC}" type="presOf" srcId="{E7BC9CEE-6D0C-4239-BCDF-5C5D2267C0FD}" destId="{51C435B0-0F52-4F6D-84BF-DBD43F01CE0F}" srcOrd="0" destOrd="0" presId="urn:microsoft.com/office/officeart/2005/8/layout/lProcess2"/>
    <dgm:cxn modelId="{3E8BE3F0-68A9-41CE-8508-5348400A3621}" type="presOf" srcId="{9DE6F679-ED6D-44A9-9A32-5E5CF3D22E9E}" destId="{A6F5DECF-A938-479D-BC6F-A4C9C46077A3}" srcOrd="0" destOrd="0" presId="urn:microsoft.com/office/officeart/2005/8/layout/lProcess2"/>
    <dgm:cxn modelId="{D353FFDB-F2F1-40B1-A92B-EC0706CE39ED}" type="presOf" srcId="{338B814A-19AB-4AB1-89F3-5E06C365421B}" destId="{FF473BC6-36F9-4F42-BCE1-58D5AD8BAD22}" srcOrd="0" destOrd="0" presId="urn:microsoft.com/office/officeart/2005/8/layout/lProcess2"/>
    <dgm:cxn modelId="{5EAB2E26-804D-4FB6-BD02-97F0089C933D}" type="presOf" srcId="{29D39BE8-E9FB-4531-B0E4-5BF8F87BE9CA}" destId="{5F304907-8AE7-448F-96C7-68214AACC430}" srcOrd="0" destOrd="0" presId="urn:microsoft.com/office/officeart/2005/8/layout/lProcess2"/>
    <dgm:cxn modelId="{4B096764-97FF-4543-B922-8DA262E5A430}" srcId="{B45F2A4D-D4AE-4B74-882C-9D5DF2B98393}" destId="{29D39BE8-E9FB-4531-B0E4-5BF8F87BE9CA}" srcOrd="1" destOrd="0" parTransId="{04B50908-4598-421E-B869-7AB0A1033B35}" sibTransId="{9EED8315-00B8-44AB-A5AC-F15264206233}"/>
    <dgm:cxn modelId="{67C4A3A5-9373-4CE9-B575-04165C39A2C7}" type="presOf" srcId="{F657838D-FE98-4A7C-AC4C-AAB7F049D7F6}" destId="{9FE488B3-0818-448C-82F9-BFB6F2D471DA}" srcOrd="0" destOrd="0" presId="urn:microsoft.com/office/officeart/2005/8/layout/lProcess2"/>
    <dgm:cxn modelId="{169C9C66-7FC9-44F8-829D-DF6D3CF97714}" type="presOf" srcId="{A3CF8DAB-325A-489D-AD7D-A01BC2B0C857}" destId="{43E3F6D4-4793-4165-82EE-D81A7127D3CE}" srcOrd="0" destOrd="0" presId="urn:microsoft.com/office/officeart/2005/8/layout/lProcess2"/>
    <dgm:cxn modelId="{8C039611-7EC6-45BC-9838-C37CBEB3C02B}" srcId="{B45F2A4D-D4AE-4B74-882C-9D5DF2B98393}" destId="{3FE83C56-9D0C-4A8F-9A3D-5ABD57A40C9E}" srcOrd="0" destOrd="0" parTransId="{DF81B969-823B-4DF4-8EAB-6E1AB382AB82}" sibTransId="{2F8CE8C8-1D12-4656-AE0A-9A63207154DE}"/>
    <dgm:cxn modelId="{48850B25-127A-4643-A6ED-70E793A595A5}" srcId="{E7BC9CEE-6D0C-4239-BCDF-5C5D2267C0FD}" destId="{290FD9DE-C062-478A-A112-E80801493B59}" srcOrd="0" destOrd="0" parTransId="{AB55692C-55A3-48EE-9631-22C4FF8A7BE3}" sibTransId="{50CAE607-D60E-4EE5-81CA-9BFE8FC667DE}"/>
    <dgm:cxn modelId="{7B3C68BC-69F6-4C1A-8704-2A897CF9C257}" type="presOf" srcId="{5992F28B-FC11-4878-A6B1-C04753FCD90F}" destId="{FA3204CD-6466-455F-BE10-F510DDF0877B}" srcOrd="0" destOrd="0" presId="urn:microsoft.com/office/officeart/2005/8/layout/lProcess2"/>
    <dgm:cxn modelId="{CEBB351C-7977-4F38-B4B4-CF490B5F7B2F}" type="presOf" srcId="{40E3164F-C590-4273-A213-EBC7CC3B165B}" destId="{A00DEE54-C188-4E82-B82E-5A1FE4239503}" srcOrd="0" destOrd="0" presId="urn:microsoft.com/office/officeart/2005/8/layout/lProcess2"/>
    <dgm:cxn modelId="{06E0A5A9-03EE-4734-80C7-933CC28E6398}" srcId="{E7BC9CEE-6D0C-4239-BCDF-5C5D2267C0FD}" destId="{B45F2A4D-D4AE-4B74-882C-9D5DF2B98393}" srcOrd="1" destOrd="0" parTransId="{39AE57AA-41C7-4D70-A8AE-3461FA8326AD}" sibTransId="{D2038DC4-2963-4256-9A79-A22FB4621EF2}"/>
    <dgm:cxn modelId="{F3F9719D-4FA7-4F35-A373-913A724044BA}" srcId="{290FD9DE-C062-478A-A112-E80801493B59}" destId="{5992F28B-FC11-4878-A6B1-C04753FCD90F}" srcOrd="4" destOrd="0" parTransId="{F8C8C4C0-979D-4DBA-83F7-F9C13E625B42}" sibTransId="{1EDE658A-6C56-4A67-B04D-33DE496E0EA7}"/>
    <dgm:cxn modelId="{95F86DB0-7B75-41C3-AB36-C41B3891E92C}" type="presOf" srcId="{F657838D-FE98-4A7C-AC4C-AAB7F049D7F6}" destId="{06417EA8-D6C2-464A-8AF2-7B770F9E52ED}" srcOrd="1" destOrd="0" presId="urn:microsoft.com/office/officeart/2005/8/layout/lProcess2"/>
    <dgm:cxn modelId="{1847E066-CF4B-43C4-A25E-349FD63933B4}" type="presOf" srcId="{B45F2A4D-D4AE-4B74-882C-9D5DF2B98393}" destId="{F9C27EA6-EFE4-41E5-9747-1C58D672A574}" srcOrd="1" destOrd="0" presId="urn:microsoft.com/office/officeart/2005/8/layout/lProcess2"/>
    <dgm:cxn modelId="{43220499-2963-4291-90AB-54F57D2985A4}" type="presOf" srcId="{290FD9DE-C062-478A-A112-E80801493B59}" destId="{1BAA4FFD-5BB9-43EF-86F6-F82432641F22}" srcOrd="1" destOrd="0" presId="urn:microsoft.com/office/officeart/2005/8/layout/lProcess2"/>
    <dgm:cxn modelId="{FF140337-53E1-4FB0-A4EA-24C2138C6D3E}" type="presOf" srcId="{290FD9DE-C062-478A-A112-E80801493B59}" destId="{4353CC28-BA95-420A-A1F5-9022AC3C48E8}" srcOrd="0" destOrd="0" presId="urn:microsoft.com/office/officeart/2005/8/layout/lProcess2"/>
    <dgm:cxn modelId="{A5E628D7-36FC-49B6-845F-C2D813140230}" srcId="{290FD9DE-C062-478A-A112-E80801493B59}" destId="{A3CF8DAB-325A-489D-AD7D-A01BC2B0C857}" srcOrd="2" destOrd="0" parTransId="{2054B546-475C-4B1F-9F43-B6DA4B1B1124}" sibTransId="{6EAB4A54-AD54-463F-A5E0-B69DA11D9F61}"/>
    <dgm:cxn modelId="{248220F8-2970-47E3-BF91-88E521E245BF}" type="presOf" srcId="{A062373A-671A-4BD1-A232-511F2546D0EB}" destId="{09F0E2B7-6D85-4556-A0C3-4C2F32879664}" srcOrd="0" destOrd="0" presId="urn:microsoft.com/office/officeart/2005/8/layout/lProcess2"/>
    <dgm:cxn modelId="{595FC08D-3EB7-4F63-AD63-059D5CF4637A}" type="presOf" srcId="{3FE83C56-9D0C-4A8F-9A3D-5ABD57A40C9E}" destId="{1E2E0762-E85D-41E3-95FB-893777731701}" srcOrd="0" destOrd="0" presId="urn:microsoft.com/office/officeart/2005/8/layout/lProcess2"/>
    <dgm:cxn modelId="{4E9FA5C8-19D2-4D70-81CE-3AD9DAFEB45A}" type="presParOf" srcId="{51C435B0-0F52-4F6D-84BF-DBD43F01CE0F}" destId="{A1FF8F28-E404-4C91-8830-6FF6E237CD5A}" srcOrd="0" destOrd="0" presId="urn:microsoft.com/office/officeart/2005/8/layout/lProcess2"/>
    <dgm:cxn modelId="{9EBFB222-5CC0-491E-B8F1-D0E4BB21EFCA}" type="presParOf" srcId="{A1FF8F28-E404-4C91-8830-6FF6E237CD5A}" destId="{4353CC28-BA95-420A-A1F5-9022AC3C48E8}" srcOrd="0" destOrd="0" presId="urn:microsoft.com/office/officeart/2005/8/layout/lProcess2"/>
    <dgm:cxn modelId="{242401EB-D315-4B9F-94E1-24A262780D01}" type="presParOf" srcId="{A1FF8F28-E404-4C91-8830-6FF6E237CD5A}" destId="{1BAA4FFD-5BB9-43EF-86F6-F82432641F22}" srcOrd="1" destOrd="0" presId="urn:microsoft.com/office/officeart/2005/8/layout/lProcess2"/>
    <dgm:cxn modelId="{94CB5CC6-93E1-4F1C-8DC2-B15E70148D68}" type="presParOf" srcId="{A1FF8F28-E404-4C91-8830-6FF6E237CD5A}" destId="{92D0FD91-0DD4-4542-BCDC-DF605416F60D}" srcOrd="2" destOrd="0" presId="urn:microsoft.com/office/officeart/2005/8/layout/lProcess2"/>
    <dgm:cxn modelId="{AFFD25B0-AC78-4339-B328-FF6445A5D0AC}" type="presParOf" srcId="{92D0FD91-0DD4-4542-BCDC-DF605416F60D}" destId="{C736A943-2CC1-427F-882A-BB2E25E8C86B}" srcOrd="0" destOrd="0" presId="urn:microsoft.com/office/officeart/2005/8/layout/lProcess2"/>
    <dgm:cxn modelId="{8253B6E1-8545-4A72-80D2-01F21C80C7DC}" type="presParOf" srcId="{C736A943-2CC1-427F-882A-BB2E25E8C86B}" destId="{A6F5DECF-A938-479D-BC6F-A4C9C46077A3}" srcOrd="0" destOrd="0" presId="urn:microsoft.com/office/officeart/2005/8/layout/lProcess2"/>
    <dgm:cxn modelId="{1787901D-8A02-47E0-920F-A37B8AB2038D}" type="presParOf" srcId="{C736A943-2CC1-427F-882A-BB2E25E8C86B}" destId="{CFD83F97-8466-4CF3-ACBD-0E677AE67410}" srcOrd="1" destOrd="0" presId="urn:microsoft.com/office/officeart/2005/8/layout/lProcess2"/>
    <dgm:cxn modelId="{3BC13612-3E88-4001-8576-E7C0A2F209B6}" type="presParOf" srcId="{C736A943-2CC1-427F-882A-BB2E25E8C86B}" destId="{09F0E2B7-6D85-4556-A0C3-4C2F32879664}" srcOrd="2" destOrd="0" presId="urn:microsoft.com/office/officeart/2005/8/layout/lProcess2"/>
    <dgm:cxn modelId="{8A0FCE43-A2D8-449C-8DA8-B2D4D0B0C3F7}" type="presParOf" srcId="{C736A943-2CC1-427F-882A-BB2E25E8C86B}" destId="{A66E84DA-0607-4809-AAB6-98E2DBF28338}" srcOrd="3" destOrd="0" presId="urn:microsoft.com/office/officeart/2005/8/layout/lProcess2"/>
    <dgm:cxn modelId="{ABCF74D5-F24A-4E3A-B83C-8A195DA27177}" type="presParOf" srcId="{C736A943-2CC1-427F-882A-BB2E25E8C86B}" destId="{43E3F6D4-4793-4165-82EE-D81A7127D3CE}" srcOrd="4" destOrd="0" presId="urn:microsoft.com/office/officeart/2005/8/layout/lProcess2"/>
    <dgm:cxn modelId="{AC7AABD1-8754-4A07-A0B5-93EC98B47D39}" type="presParOf" srcId="{C736A943-2CC1-427F-882A-BB2E25E8C86B}" destId="{934D267D-0587-4C68-94FF-9F4CEB1C7527}" srcOrd="5" destOrd="0" presId="urn:microsoft.com/office/officeart/2005/8/layout/lProcess2"/>
    <dgm:cxn modelId="{2C7DF480-0E22-4B10-8DAB-D8B6B0012A90}" type="presParOf" srcId="{C736A943-2CC1-427F-882A-BB2E25E8C86B}" destId="{A00DEE54-C188-4E82-B82E-5A1FE4239503}" srcOrd="6" destOrd="0" presId="urn:microsoft.com/office/officeart/2005/8/layout/lProcess2"/>
    <dgm:cxn modelId="{22601134-007C-4103-ADFE-C7B96C781E16}" type="presParOf" srcId="{C736A943-2CC1-427F-882A-BB2E25E8C86B}" destId="{DD9C3C88-0026-4819-8FC5-4780CCCD8874}" srcOrd="7" destOrd="0" presId="urn:microsoft.com/office/officeart/2005/8/layout/lProcess2"/>
    <dgm:cxn modelId="{D7E94C09-55EB-417F-8505-E0E07EA52581}" type="presParOf" srcId="{C736A943-2CC1-427F-882A-BB2E25E8C86B}" destId="{FA3204CD-6466-455F-BE10-F510DDF0877B}" srcOrd="8" destOrd="0" presId="urn:microsoft.com/office/officeart/2005/8/layout/lProcess2"/>
    <dgm:cxn modelId="{51171A24-38B9-49C8-A624-D805921A2B93}" type="presParOf" srcId="{51C435B0-0F52-4F6D-84BF-DBD43F01CE0F}" destId="{2FFEB1A6-9E3F-44C2-9F60-0F741FA78F85}" srcOrd="1" destOrd="0" presId="urn:microsoft.com/office/officeart/2005/8/layout/lProcess2"/>
    <dgm:cxn modelId="{8E5DDEBA-2A32-4395-9E07-3766C3FA63C4}" type="presParOf" srcId="{51C435B0-0F52-4F6D-84BF-DBD43F01CE0F}" destId="{3203D985-7C95-40C4-8E17-9ADD32A041B7}" srcOrd="2" destOrd="0" presId="urn:microsoft.com/office/officeart/2005/8/layout/lProcess2"/>
    <dgm:cxn modelId="{6DC7E56F-5A18-4183-8A5C-02A4A329A887}" type="presParOf" srcId="{3203D985-7C95-40C4-8E17-9ADD32A041B7}" destId="{AEA00B1D-D293-43A0-B649-CC0CDA88BAB5}" srcOrd="0" destOrd="0" presId="urn:microsoft.com/office/officeart/2005/8/layout/lProcess2"/>
    <dgm:cxn modelId="{B40B06E1-6780-4829-A27F-140B8E64F135}" type="presParOf" srcId="{3203D985-7C95-40C4-8E17-9ADD32A041B7}" destId="{F9C27EA6-EFE4-41E5-9747-1C58D672A574}" srcOrd="1" destOrd="0" presId="urn:microsoft.com/office/officeart/2005/8/layout/lProcess2"/>
    <dgm:cxn modelId="{9CBE017D-2BD6-4A12-A666-8994BB942E9E}" type="presParOf" srcId="{3203D985-7C95-40C4-8E17-9ADD32A041B7}" destId="{DE7429C5-9DC2-4397-ADC2-3C5F6461EC30}" srcOrd="2" destOrd="0" presId="urn:microsoft.com/office/officeart/2005/8/layout/lProcess2"/>
    <dgm:cxn modelId="{BF262FA7-F95E-4A19-820B-D5F80928EF5F}" type="presParOf" srcId="{DE7429C5-9DC2-4397-ADC2-3C5F6461EC30}" destId="{20AF6C82-394B-4F50-894A-4999A0C4903F}" srcOrd="0" destOrd="0" presId="urn:microsoft.com/office/officeart/2005/8/layout/lProcess2"/>
    <dgm:cxn modelId="{82F5CFE4-A2EC-4695-9B37-14CE12C76DA1}" type="presParOf" srcId="{20AF6C82-394B-4F50-894A-4999A0C4903F}" destId="{1E2E0762-E85D-41E3-95FB-893777731701}" srcOrd="0" destOrd="0" presId="urn:microsoft.com/office/officeart/2005/8/layout/lProcess2"/>
    <dgm:cxn modelId="{D5C48305-1694-4CC2-96B6-8029E697AE21}" type="presParOf" srcId="{20AF6C82-394B-4F50-894A-4999A0C4903F}" destId="{AEE7BD12-714C-4C13-A86D-A0E15286CBA8}" srcOrd="1" destOrd="0" presId="urn:microsoft.com/office/officeart/2005/8/layout/lProcess2"/>
    <dgm:cxn modelId="{4430D1B7-2845-42B4-A389-B4BE04BE6A32}" type="presParOf" srcId="{20AF6C82-394B-4F50-894A-4999A0C4903F}" destId="{5F304907-8AE7-448F-96C7-68214AACC430}" srcOrd="2" destOrd="0" presId="urn:microsoft.com/office/officeart/2005/8/layout/lProcess2"/>
    <dgm:cxn modelId="{91CB79EB-60EE-4414-8744-158439D2B27F}" type="presParOf" srcId="{51C435B0-0F52-4F6D-84BF-DBD43F01CE0F}" destId="{1D545B6C-D60A-448C-BBC4-D9B2FBA5F7FE}" srcOrd="3" destOrd="0" presId="urn:microsoft.com/office/officeart/2005/8/layout/lProcess2"/>
    <dgm:cxn modelId="{596D2CF1-C94A-4D00-B0FB-BF2589C21EB3}" type="presParOf" srcId="{51C435B0-0F52-4F6D-84BF-DBD43F01CE0F}" destId="{94FC99EB-9C99-4360-8BCA-E2BA68DB3908}" srcOrd="4" destOrd="0" presId="urn:microsoft.com/office/officeart/2005/8/layout/lProcess2"/>
    <dgm:cxn modelId="{42C67D4B-4580-4268-BCFA-775341EBF0C9}" type="presParOf" srcId="{94FC99EB-9C99-4360-8BCA-E2BA68DB3908}" destId="{9FE488B3-0818-448C-82F9-BFB6F2D471DA}" srcOrd="0" destOrd="0" presId="urn:microsoft.com/office/officeart/2005/8/layout/lProcess2"/>
    <dgm:cxn modelId="{7FAE5963-2600-49AD-A9AF-D6ED32A6761C}" type="presParOf" srcId="{94FC99EB-9C99-4360-8BCA-E2BA68DB3908}" destId="{06417EA8-D6C2-464A-8AF2-7B770F9E52ED}" srcOrd="1" destOrd="0" presId="urn:microsoft.com/office/officeart/2005/8/layout/lProcess2"/>
    <dgm:cxn modelId="{AB3064F7-ABA2-46B4-84C6-E0E2B5DFF978}" type="presParOf" srcId="{94FC99EB-9C99-4360-8BCA-E2BA68DB3908}" destId="{E8ED833F-0681-48C8-BEFC-96D897CDAD73}" srcOrd="2" destOrd="0" presId="urn:microsoft.com/office/officeart/2005/8/layout/lProcess2"/>
    <dgm:cxn modelId="{2DBA58FE-1890-4514-B899-1D780220A2AB}" type="presParOf" srcId="{E8ED833F-0681-48C8-BEFC-96D897CDAD73}" destId="{D00ED34F-DF58-43E4-9DB7-3B3C4779F0C8}" srcOrd="0" destOrd="0" presId="urn:microsoft.com/office/officeart/2005/8/layout/lProcess2"/>
    <dgm:cxn modelId="{2E6CD8B4-0F06-4D9B-8EED-F1F0C21B5A2F}" type="presParOf" srcId="{D00ED34F-DF58-43E4-9DB7-3B3C4779F0C8}" destId="{FF473BC6-36F9-4F42-BCE1-58D5AD8BAD22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8DCDF698-ACC2-4FC7-A6CC-F76ADDF74251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B9D17C6-98BA-4257-8A32-588128E282EA}">
      <dgm:prSet phldrT="[Text]" custT="1"/>
      <dgm:spPr/>
      <dgm:t>
        <a:bodyPr/>
        <a:lstStyle/>
        <a:p>
          <a:endParaRPr lang="en-US" sz="2400" dirty="0"/>
        </a:p>
      </dgm:t>
    </dgm:pt>
    <dgm:pt modelId="{1421B278-B7E2-4421-A4F4-FBB1BA8FAA30}" type="parTrans" cxnId="{483AF243-B5A5-48E9-8434-0080517915A6}">
      <dgm:prSet/>
      <dgm:spPr/>
      <dgm:t>
        <a:bodyPr/>
        <a:lstStyle/>
        <a:p>
          <a:endParaRPr lang="en-US"/>
        </a:p>
      </dgm:t>
    </dgm:pt>
    <dgm:pt modelId="{9D74672C-13C5-4D4E-8A7C-4171CD780AB0}" type="sibTrans" cxnId="{483AF243-B5A5-48E9-8434-0080517915A6}">
      <dgm:prSet/>
      <dgm:spPr/>
      <dgm:t>
        <a:bodyPr/>
        <a:lstStyle/>
        <a:p>
          <a:endParaRPr lang="en-US"/>
        </a:p>
      </dgm:t>
    </dgm:pt>
    <dgm:pt modelId="{2B10C952-2352-4BE0-8C81-B0D3CDAF70E5}">
      <dgm:prSet phldrT="[Text]" custT="1"/>
      <dgm:spPr/>
      <dgm:t>
        <a:bodyPr/>
        <a:lstStyle/>
        <a:p>
          <a:endParaRPr lang="en-US" sz="2400" dirty="0"/>
        </a:p>
      </dgm:t>
    </dgm:pt>
    <dgm:pt modelId="{EAE60230-B095-4718-B4C2-62A4AAB820D0}" type="parTrans" cxnId="{8683391C-4EEB-490E-B7E2-C1F69915BC25}">
      <dgm:prSet/>
      <dgm:spPr/>
      <dgm:t>
        <a:bodyPr/>
        <a:lstStyle/>
        <a:p>
          <a:endParaRPr lang="en-US"/>
        </a:p>
      </dgm:t>
    </dgm:pt>
    <dgm:pt modelId="{B4B69B9B-3541-4853-984A-1CE5EFF7FD4E}" type="sibTrans" cxnId="{8683391C-4EEB-490E-B7E2-C1F69915BC25}">
      <dgm:prSet/>
      <dgm:spPr/>
      <dgm:t>
        <a:bodyPr/>
        <a:lstStyle/>
        <a:p>
          <a:endParaRPr lang="en-US"/>
        </a:p>
      </dgm:t>
    </dgm:pt>
    <dgm:pt modelId="{44EE14A9-A82D-46C4-A5CC-26EF62AFDAA8}">
      <dgm:prSet phldrT="[Text]" custT="1"/>
      <dgm:spPr/>
      <dgm:t>
        <a:bodyPr/>
        <a:lstStyle/>
        <a:p>
          <a:endParaRPr lang="en-US" sz="2400" dirty="0"/>
        </a:p>
      </dgm:t>
    </dgm:pt>
    <dgm:pt modelId="{9213ECA9-DDF1-4B3B-A0DD-A2CD8F2DE9DD}" type="parTrans" cxnId="{91C9F575-3C80-4962-8462-BB857F0E4755}">
      <dgm:prSet/>
      <dgm:spPr/>
      <dgm:t>
        <a:bodyPr/>
        <a:lstStyle/>
        <a:p>
          <a:endParaRPr lang="en-US"/>
        </a:p>
      </dgm:t>
    </dgm:pt>
    <dgm:pt modelId="{5F1D81AD-05E0-4E29-B862-516CBFDA2A78}" type="sibTrans" cxnId="{91C9F575-3C80-4962-8462-BB857F0E4755}">
      <dgm:prSet/>
      <dgm:spPr/>
      <dgm:t>
        <a:bodyPr/>
        <a:lstStyle/>
        <a:p>
          <a:endParaRPr lang="en-US"/>
        </a:p>
      </dgm:t>
    </dgm:pt>
    <dgm:pt modelId="{7BA5C1F8-7D6B-4DFC-AAB8-D6E4CCB76B08}">
      <dgm:prSet custT="1"/>
      <dgm:spPr/>
      <dgm:t>
        <a:bodyPr/>
        <a:lstStyle/>
        <a:p>
          <a:r>
            <a:rPr lang="en-US" sz="3200" dirty="0" smtClean="0"/>
            <a:t>4. Specialization wanted in future</a:t>
          </a:r>
          <a:endParaRPr lang="en-US" sz="3200" dirty="0"/>
        </a:p>
      </dgm:t>
    </dgm:pt>
    <dgm:pt modelId="{B4CD1CC0-7534-48AB-8516-551E022808E1}" type="parTrans" cxnId="{C1A67D56-BB8F-478A-B675-5EFA047C3E99}">
      <dgm:prSet/>
      <dgm:spPr/>
      <dgm:t>
        <a:bodyPr/>
        <a:lstStyle/>
        <a:p>
          <a:endParaRPr lang="en-US"/>
        </a:p>
      </dgm:t>
    </dgm:pt>
    <dgm:pt modelId="{806319C6-F18C-4813-BB35-8FD625B64DDC}" type="sibTrans" cxnId="{C1A67D56-BB8F-478A-B675-5EFA047C3E99}">
      <dgm:prSet/>
      <dgm:spPr/>
      <dgm:t>
        <a:bodyPr/>
        <a:lstStyle/>
        <a:p>
          <a:endParaRPr lang="en-US"/>
        </a:p>
      </dgm:t>
    </dgm:pt>
    <dgm:pt modelId="{5CC9BC20-43C1-4386-A640-4551F5DB575A}">
      <dgm:prSet custT="1"/>
      <dgm:spPr/>
      <dgm:t>
        <a:bodyPr/>
        <a:lstStyle/>
        <a:p>
          <a:endParaRPr lang="en-US" sz="2400" dirty="0"/>
        </a:p>
      </dgm:t>
    </dgm:pt>
    <dgm:pt modelId="{80735A45-560B-455A-873C-7027F60723C6}" type="parTrans" cxnId="{5637995C-4FA0-4679-903B-2B03F124FBD9}">
      <dgm:prSet/>
      <dgm:spPr/>
      <dgm:t>
        <a:bodyPr/>
        <a:lstStyle/>
        <a:p>
          <a:endParaRPr lang="en-US"/>
        </a:p>
      </dgm:t>
    </dgm:pt>
    <dgm:pt modelId="{DCBD6262-690D-49C6-BD84-A14BEFDB10E7}" type="sibTrans" cxnId="{5637995C-4FA0-4679-903B-2B03F124FBD9}">
      <dgm:prSet/>
      <dgm:spPr/>
      <dgm:t>
        <a:bodyPr/>
        <a:lstStyle/>
        <a:p>
          <a:endParaRPr lang="en-US"/>
        </a:p>
      </dgm:t>
    </dgm:pt>
    <dgm:pt modelId="{F9A62E01-7522-41B2-AD3F-023F3C26C9E9}" type="pres">
      <dgm:prSet presAssocID="{8DCDF698-ACC2-4FC7-A6CC-F76ADDF7425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3023F79-527C-4D14-8D0E-861F21C5783E}" type="pres">
      <dgm:prSet presAssocID="{5B9D17C6-98BA-4257-8A32-588128E282EA}" presName="parentLin" presStyleCnt="0"/>
      <dgm:spPr/>
    </dgm:pt>
    <dgm:pt modelId="{E385A356-2F50-4C74-8AB5-C0581EC8F858}" type="pres">
      <dgm:prSet presAssocID="{5B9D17C6-98BA-4257-8A32-588128E282EA}" presName="parentLeftMargin" presStyleLbl="node1" presStyleIdx="0" presStyleCnt="5"/>
      <dgm:spPr/>
      <dgm:t>
        <a:bodyPr/>
        <a:lstStyle/>
        <a:p>
          <a:endParaRPr lang="en-US"/>
        </a:p>
      </dgm:t>
    </dgm:pt>
    <dgm:pt modelId="{5F07DF30-F8F4-47BA-B8FB-40FDA7B47E56}" type="pres">
      <dgm:prSet presAssocID="{5B9D17C6-98BA-4257-8A32-588128E282EA}" presName="parentText" presStyleLbl="node1" presStyleIdx="0" presStyleCnt="5" custScaleX="11785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33D5386-D32A-4765-A40D-58265BE973FF}" type="pres">
      <dgm:prSet presAssocID="{5B9D17C6-98BA-4257-8A32-588128E282EA}" presName="negativeSpace" presStyleCnt="0"/>
      <dgm:spPr/>
    </dgm:pt>
    <dgm:pt modelId="{C11229C2-1D2E-4A95-A2FD-8966F1F795A8}" type="pres">
      <dgm:prSet presAssocID="{5B9D17C6-98BA-4257-8A32-588128E282EA}" presName="childText" presStyleLbl="conFgAcc1" presStyleIdx="0" presStyleCnt="5">
        <dgm:presLayoutVars>
          <dgm:bulletEnabled val="1"/>
        </dgm:presLayoutVars>
      </dgm:prSet>
      <dgm:spPr/>
    </dgm:pt>
    <dgm:pt modelId="{1CF66FBF-A30B-45D6-B8DB-33983DB36707}" type="pres">
      <dgm:prSet presAssocID="{9D74672C-13C5-4D4E-8A7C-4171CD780AB0}" presName="spaceBetweenRectangles" presStyleCnt="0"/>
      <dgm:spPr/>
    </dgm:pt>
    <dgm:pt modelId="{46D8EF50-8F18-47EF-9777-0226D2634155}" type="pres">
      <dgm:prSet presAssocID="{2B10C952-2352-4BE0-8C81-B0D3CDAF70E5}" presName="parentLin" presStyleCnt="0"/>
      <dgm:spPr/>
    </dgm:pt>
    <dgm:pt modelId="{AEAD7343-1F5C-441B-97E0-E5A767BC7D82}" type="pres">
      <dgm:prSet presAssocID="{2B10C952-2352-4BE0-8C81-B0D3CDAF70E5}" presName="parentLeftMargin" presStyleLbl="node1" presStyleIdx="0" presStyleCnt="5"/>
      <dgm:spPr/>
      <dgm:t>
        <a:bodyPr/>
        <a:lstStyle/>
        <a:p>
          <a:endParaRPr lang="en-US"/>
        </a:p>
      </dgm:t>
    </dgm:pt>
    <dgm:pt modelId="{56270E69-E9F6-481E-B4CD-42E1CBD61C4D}" type="pres">
      <dgm:prSet presAssocID="{2B10C952-2352-4BE0-8C81-B0D3CDAF70E5}" presName="parentText" presStyleLbl="node1" presStyleIdx="1" presStyleCnt="5" custScaleX="11785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947DA5-17BD-47C2-9F5A-3421598A80B3}" type="pres">
      <dgm:prSet presAssocID="{2B10C952-2352-4BE0-8C81-B0D3CDAF70E5}" presName="negativeSpace" presStyleCnt="0"/>
      <dgm:spPr/>
    </dgm:pt>
    <dgm:pt modelId="{A00CD950-3D6A-40DF-A9BD-0986A5661193}" type="pres">
      <dgm:prSet presAssocID="{2B10C952-2352-4BE0-8C81-B0D3CDAF70E5}" presName="childText" presStyleLbl="conFgAcc1" presStyleIdx="1" presStyleCnt="5">
        <dgm:presLayoutVars>
          <dgm:bulletEnabled val="1"/>
        </dgm:presLayoutVars>
      </dgm:prSet>
      <dgm:spPr/>
    </dgm:pt>
    <dgm:pt modelId="{343F8526-EB0A-4145-9861-61F10500E39D}" type="pres">
      <dgm:prSet presAssocID="{B4B69B9B-3541-4853-984A-1CE5EFF7FD4E}" presName="spaceBetweenRectangles" presStyleCnt="0"/>
      <dgm:spPr/>
    </dgm:pt>
    <dgm:pt modelId="{85ECD27F-F04D-49B5-9A2C-6BDAD3FFB76E}" type="pres">
      <dgm:prSet presAssocID="{44EE14A9-A82D-46C4-A5CC-26EF62AFDAA8}" presName="parentLin" presStyleCnt="0"/>
      <dgm:spPr/>
    </dgm:pt>
    <dgm:pt modelId="{D9D428C2-E8F6-48A0-BB4C-444D33D551B3}" type="pres">
      <dgm:prSet presAssocID="{44EE14A9-A82D-46C4-A5CC-26EF62AFDAA8}" presName="parentLeftMargin" presStyleLbl="node1" presStyleIdx="1" presStyleCnt="5"/>
      <dgm:spPr/>
      <dgm:t>
        <a:bodyPr/>
        <a:lstStyle/>
        <a:p>
          <a:endParaRPr lang="en-US"/>
        </a:p>
      </dgm:t>
    </dgm:pt>
    <dgm:pt modelId="{4D3B0840-97CF-4ECF-BA4A-8BCAC7A3AD8F}" type="pres">
      <dgm:prSet presAssocID="{44EE14A9-A82D-46C4-A5CC-26EF62AFDAA8}" presName="parentText" presStyleLbl="node1" presStyleIdx="2" presStyleCnt="5" custScaleX="11785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7BE919-A7E1-49EB-8932-92840D6B6D8D}" type="pres">
      <dgm:prSet presAssocID="{44EE14A9-A82D-46C4-A5CC-26EF62AFDAA8}" presName="negativeSpace" presStyleCnt="0"/>
      <dgm:spPr/>
    </dgm:pt>
    <dgm:pt modelId="{D2BE8B58-5672-4F74-B502-AD7EEBA17FA3}" type="pres">
      <dgm:prSet presAssocID="{44EE14A9-A82D-46C4-A5CC-26EF62AFDAA8}" presName="childText" presStyleLbl="conFgAcc1" presStyleIdx="2" presStyleCnt="5">
        <dgm:presLayoutVars>
          <dgm:bulletEnabled val="1"/>
        </dgm:presLayoutVars>
      </dgm:prSet>
      <dgm:spPr/>
    </dgm:pt>
    <dgm:pt modelId="{3815D189-7D8C-45C2-8E25-B115DA70744D}" type="pres">
      <dgm:prSet presAssocID="{5F1D81AD-05E0-4E29-B862-516CBFDA2A78}" presName="spaceBetweenRectangles" presStyleCnt="0"/>
      <dgm:spPr/>
    </dgm:pt>
    <dgm:pt modelId="{E4EB0DE1-1A2A-45F4-BFE7-8FCF951CAD84}" type="pres">
      <dgm:prSet presAssocID="{7BA5C1F8-7D6B-4DFC-AAB8-D6E4CCB76B08}" presName="parentLin" presStyleCnt="0"/>
      <dgm:spPr/>
    </dgm:pt>
    <dgm:pt modelId="{EDF0586D-E047-484F-AEFF-00972E895815}" type="pres">
      <dgm:prSet presAssocID="{7BA5C1F8-7D6B-4DFC-AAB8-D6E4CCB76B08}" presName="parentLeftMargin" presStyleLbl="node1" presStyleIdx="2" presStyleCnt="5"/>
      <dgm:spPr/>
      <dgm:t>
        <a:bodyPr/>
        <a:lstStyle/>
        <a:p>
          <a:endParaRPr lang="en-US"/>
        </a:p>
      </dgm:t>
    </dgm:pt>
    <dgm:pt modelId="{84DBB9E1-5FA8-4CB4-B472-21DE6258CF80}" type="pres">
      <dgm:prSet presAssocID="{7BA5C1F8-7D6B-4DFC-AAB8-D6E4CCB76B08}" presName="parentText" presStyleLbl="node1" presStyleIdx="3" presStyleCnt="5" custScaleX="1293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46A641-A2DB-4066-B3AD-799FAA2018F9}" type="pres">
      <dgm:prSet presAssocID="{7BA5C1F8-7D6B-4DFC-AAB8-D6E4CCB76B08}" presName="negativeSpace" presStyleCnt="0"/>
      <dgm:spPr/>
    </dgm:pt>
    <dgm:pt modelId="{25A3E5F5-CC31-4EAE-8D18-5E5B3F915E8E}" type="pres">
      <dgm:prSet presAssocID="{7BA5C1F8-7D6B-4DFC-AAB8-D6E4CCB76B08}" presName="childText" presStyleLbl="conFgAcc1" presStyleIdx="3" presStyleCnt="5">
        <dgm:presLayoutVars>
          <dgm:bulletEnabled val="1"/>
        </dgm:presLayoutVars>
      </dgm:prSet>
      <dgm:spPr/>
    </dgm:pt>
    <dgm:pt modelId="{91B3FB15-4091-4F65-BC26-90F63FE0C048}" type="pres">
      <dgm:prSet presAssocID="{806319C6-F18C-4813-BB35-8FD625B64DDC}" presName="spaceBetweenRectangles" presStyleCnt="0"/>
      <dgm:spPr/>
    </dgm:pt>
    <dgm:pt modelId="{B2C9DF21-0880-4A8E-AA15-730705285109}" type="pres">
      <dgm:prSet presAssocID="{5CC9BC20-43C1-4386-A640-4551F5DB575A}" presName="parentLin" presStyleCnt="0"/>
      <dgm:spPr/>
    </dgm:pt>
    <dgm:pt modelId="{9C9E70C0-89E2-417B-92DD-7FF291D1CB4F}" type="pres">
      <dgm:prSet presAssocID="{5CC9BC20-43C1-4386-A640-4551F5DB575A}" presName="parentLeftMargin" presStyleLbl="node1" presStyleIdx="3" presStyleCnt="5"/>
      <dgm:spPr/>
      <dgm:t>
        <a:bodyPr/>
        <a:lstStyle/>
        <a:p>
          <a:endParaRPr lang="en-US"/>
        </a:p>
      </dgm:t>
    </dgm:pt>
    <dgm:pt modelId="{5CDC3053-1365-45E7-A16D-E85B53E065B2}" type="pres">
      <dgm:prSet presAssocID="{5CC9BC20-43C1-4386-A640-4551F5DB575A}" presName="parentText" presStyleLbl="node1" presStyleIdx="4" presStyleCnt="5" custScaleX="11785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275A3A-2B4D-4AEB-897E-22D143583F9C}" type="pres">
      <dgm:prSet presAssocID="{5CC9BC20-43C1-4386-A640-4551F5DB575A}" presName="negativeSpace" presStyleCnt="0"/>
      <dgm:spPr/>
    </dgm:pt>
    <dgm:pt modelId="{BD6ED03A-E9BF-42F1-94C9-EE588B2E67A1}" type="pres">
      <dgm:prSet presAssocID="{5CC9BC20-43C1-4386-A640-4551F5DB575A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3E2A1AD0-7495-46BF-8337-CAABABFF1AC6}" type="presOf" srcId="{44EE14A9-A82D-46C4-A5CC-26EF62AFDAA8}" destId="{4D3B0840-97CF-4ECF-BA4A-8BCAC7A3AD8F}" srcOrd="1" destOrd="0" presId="urn:microsoft.com/office/officeart/2005/8/layout/list1"/>
    <dgm:cxn modelId="{A1EC9752-5C3E-4A39-9EEA-B5C623EAE987}" type="presOf" srcId="{5CC9BC20-43C1-4386-A640-4551F5DB575A}" destId="{9C9E70C0-89E2-417B-92DD-7FF291D1CB4F}" srcOrd="0" destOrd="0" presId="urn:microsoft.com/office/officeart/2005/8/layout/list1"/>
    <dgm:cxn modelId="{CF01136B-CB2A-4F83-B3FB-2F91C15C0D36}" type="presOf" srcId="{7BA5C1F8-7D6B-4DFC-AAB8-D6E4CCB76B08}" destId="{EDF0586D-E047-484F-AEFF-00972E895815}" srcOrd="0" destOrd="0" presId="urn:microsoft.com/office/officeart/2005/8/layout/list1"/>
    <dgm:cxn modelId="{B35C48F7-401A-43A5-8A69-3349686716FC}" type="presOf" srcId="{2B10C952-2352-4BE0-8C81-B0D3CDAF70E5}" destId="{AEAD7343-1F5C-441B-97E0-E5A767BC7D82}" srcOrd="0" destOrd="0" presId="urn:microsoft.com/office/officeart/2005/8/layout/list1"/>
    <dgm:cxn modelId="{1755836B-496F-47CE-937A-DDFA532D865B}" type="presOf" srcId="{2B10C952-2352-4BE0-8C81-B0D3CDAF70E5}" destId="{56270E69-E9F6-481E-B4CD-42E1CBD61C4D}" srcOrd="1" destOrd="0" presId="urn:microsoft.com/office/officeart/2005/8/layout/list1"/>
    <dgm:cxn modelId="{6D670582-67EF-4BF3-9FA4-B823403914A3}" type="presOf" srcId="{44EE14A9-A82D-46C4-A5CC-26EF62AFDAA8}" destId="{D9D428C2-E8F6-48A0-BB4C-444D33D551B3}" srcOrd="0" destOrd="0" presId="urn:microsoft.com/office/officeart/2005/8/layout/list1"/>
    <dgm:cxn modelId="{8B3D6E29-005C-4E57-9D36-90AA4E4C2A1D}" type="presOf" srcId="{7BA5C1F8-7D6B-4DFC-AAB8-D6E4CCB76B08}" destId="{84DBB9E1-5FA8-4CB4-B472-21DE6258CF80}" srcOrd="1" destOrd="0" presId="urn:microsoft.com/office/officeart/2005/8/layout/list1"/>
    <dgm:cxn modelId="{2AD529EE-B4BE-4638-8FF9-63DEADECE22B}" type="presOf" srcId="{5B9D17C6-98BA-4257-8A32-588128E282EA}" destId="{E385A356-2F50-4C74-8AB5-C0581EC8F858}" srcOrd="0" destOrd="0" presId="urn:microsoft.com/office/officeart/2005/8/layout/list1"/>
    <dgm:cxn modelId="{222A7E76-D9BA-4F41-8356-9476165FA8C9}" type="presOf" srcId="{8DCDF698-ACC2-4FC7-A6CC-F76ADDF74251}" destId="{F9A62E01-7522-41B2-AD3F-023F3C26C9E9}" srcOrd="0" destOrd="0" presId="urn:microsoft.com/office/officeart/2005/8/layout/list1"/>
    <dgm:cxn modelId="{5637995C-4FA0-4679-903B-2B03F124FBD9}" srcId="{8DCDF698-ACC2-4FC7-A6CC-F76ADDF74251}" destId="{5CC9BC20-43C1-4386-A640-4551F5DB575A}" srcOrd="4" destOrd="0" parTransId="{80735A45-560B-455A-873C-7027F60723C6}" sibTransId="{DCBD6262-690D-49C6-BD84-A14BEFDB10E7}"/>
    <dgm:cxn modelId="{C1A67D56-BB8F-478A-B675-5EFA047C3E99}" srcId="{8DCDF698-ACC2-4FC7-A6CC-F76ADDF74251}" destId="{7BA5C1F8-7D6B-4DFC-AAB8-D6E4CCB76B08}" srcOrd="3" destOrd="0" parTransId="{B4CD1CC0-7534-48AB-8516-551E022808E1}" sibTransId="{806319C6-F18C-4813-BB35-8FD625B64DDC}"/>
    <dgm:cxn modelId="{E50A0011-49BE-4644-8D6C-14E69D641407}" type="presOf" srcId="{5B9D17C6-98BA-4257-8A32-588128E282EA}" destId="{5F07DF30-F8F4-47BA-B8FB-40FDA7B47E56}" srcOrd="1" destOrd="0" presId="urn:microsoft.com/office/officeart/2005/8/layout/list1"/>
    <dgm:cxn modelId="{483AF243-B5A5-48E9-8434-0080517915A6}" srcId="{8DCDF698-ACC2-4FC7-A6CC-F76ADDF74251}" destId="{5B9D17C6-98BA-4257-8A32-588128E282EA}" srcOrd="0" destOrd="0" parTransId="{1421B278-B7E2-4421-A4F4-FBB1BA8FAA30}" sibTransId="{9D74672C-13C5-4D4E-8A7C-4171CD780AB0}"/>
    <dgm:cxn modelId="{8683391C-4EEB-490E-B7E2-C1F69915BC25}" srcId="{8DCDF698-ACC2-4FC7-A6CC-F76ADDF74251}" destId="{2B10C952-2352-4BE0-8C81-B0D3CDAF70E5}" srcOrd="1" destOrd="0" parTransId="{EAE60230-B095-4718-B4C2-62A4AAB820D0}" sibTransId="{B4B69B9B-3541-4853-984A-1CE5EFF7FD4E}"/>
    <dgm:cxn modelId="{B3FBA057-307E-4039-9177-E3B3B074C25A}" type="presOf" srcId="{5CC9BC20-43C1-4386-A640-4551F5DB575A}" destId="{5CDC3053-1365-45E7-A16D-E85B53E065B2}" srcOrd="1" destOrd="0" presId="urn:microsoft.com/office/officeart/2005/8/layout/list1"/>
    <dgm:cxn modelId="{91C9F575-3C80-4962-8462-BB857F0E4755}" srcId="{8DCDF698-ACC2-4FC7-A6CC-F76ADDF74251}" destId="{44EE14A9-A82D-46C4-A5CC-26EF62AFDAA8}" srcOrd="2" destOrd="0" parTransId="{9213ECA9-DDF1-4B3B-A0DD-A2CD8F2DE9DD}" sibTransId="{5F1D81AD-05E0-4E29-B862-516CBFDA2A78}"/>
    <dgm:cxn modelId="{F13F6AED-7DFA-48F5-B670-4DE231ADFD87}" type="presParOf" srcId="{F9A62E01-7522-41B2-AD3F-023F3C26C9E9}" destId="{23023F79-527C-4D14-8D0E-861F21C5783E}" srcOrd="0" destOrd="0" presId="urn:microsoft.com/office/officeart/2005/8/layout/list1"/>
    <dgm:cxn modelId="{8CA07777-DFB9-4DB9-B56B-5AEAE17FB9B9}" type="presParOf" srcId="{23023F79-527C-4D14-8D0E-861F21C5783E}" destId="{E385A356-2F50-4C74-8AB5-C0581EC8F858}" srcOrd="0" destOrd="0" presId="urn:microsoft.com/office/officeart/2005/8/layout/list1"/>
    <dgm:cxn modelId="{363C4D2D-1390-4B18-983F-E7D36156CC44}" type="presParOf" srcId="{23023F79-527C-4D14-8D0E-861F21C5783E}" destId="{5F07DF30-F8F4-47BA-B8FB-40FDA7B47E56}" srcOrd="1" destOrd="0" presId="urn:microsoft.com/office/officeart/2005/8/layout/list1"/>
    <dgm:cxn modelId="{208D2DB8-E95B-4BF1-9ED9-E32031E8A853}" type="presParOf" srcId="{F9A62E01-7522-41B2-AD3F-023F3C26C9E9}" destId="{A33D5386-D32A-4765-A40D-58265BE973FF}" srcOrd="1" destOrd="0" presId="urn:microsoft.com/office/officeart/2005/8/layout/list1"/>
    <dgm:cxn modelId="{49F20735-2A0F-44BF-BC5A-A11EB7A1A847}" type="presParOf" srcId="{F9A62E01-7522-41B2-AD3F-023F3C26C9E9}" destId="{C11229C2-1D2E-4A95-A2FD-8966F1F795A8}" srcOrd="2" destOrd="0" presId="urn:microsoft.com/office/officeart/2005/8/layout/list1"/>
    <dgm:cxn modelId="{87C3BE85-6612-4153-AF83-D2280FA1C07C}" type="presParOf" srcId="{F9A62E01-7522-41B2-AD3F-023F3C26C9E9}" destId="{1CF66FBF-A30B-45D6-B8DB-33983DB36707}" srcOrd="3" destOrd="0" presId="urn:microsoft.com/office/officeart/2005/8/layout/list1"/>
    <dgm:cxn modelId="{C252CFBB-53FC-4C74-A668-12CB951CA2B9}" type="presParOf" srcId="{F9A62E01-7522-41B2-AD3F-023F3C26C9E9}" destId="{46D8EF50-8F18-47EF-9777-0226D2634155}" srcOrd="4" destOrd="0" presId="urn:microsoft.com/office/officeart/2005/8/layout/list1"/>
    <dgm:cxn modelId="{CF32A0D3-FFDC-45D4-B46D-203202681FA4}" type="presParOf" srcId="{46D8EF50-8F18-47EF-9777-0226D2634155}" destId="{AEAD7343-1F5C-441B-97E0-E5A767BC7D82}" srcOrd="0" destOrd="0" presId="urn:microsoft.com/office/officeart/2005/8/layout/list1"/>
    <dgm:cxn modelId="{82DB2919-7844-4892-BB8F-A90E90AFF7A6}" type="presParOf" srcId="{46D8EF50-8F18-47EF-9777-0226D2634155}" destId="{56270E69-E9F6-481E-B4CD-42E1CBD61C4D}" srcOrd="1" destOrd="0" presId="urn:microsoft.com/office/officeart/2005/8/layout/list1"/>
    <dgm:cxn modelId="{E93AE4CE-C202-4564-8D13-B1926517FB99}" type="presParOf" srcId="{F9A62E01-7522-41B2-AD3F-023F3C26C9E9}" destId="{B2947DA5-17BD-47C2-9F5A-3421598A80B3}" srcOrd="5" destOrd="0" presId="urn:microsoft.com/office/officeart/2005/8/layout/list1"/>
    <dgm:cxn modelId="{E1C1F534-407F-44DF-9F53-BDF278FAA6A3}" type="presParOf" srcId="{F9A62E01-7522-41B2-AD3F-023F3C26C9E9}" destId="{A00CD950-3D6A-40DF-A9BD-0986A5661193}" srcOrd="6" destOrd="0" presId="urn:microsoft.com/office/officeart/2005/8/layout/list1"/>
    <dgm:cxn modelId="{9806ED9D-414E-44AA-8D92-E417441DF73D}" type="presParOf" srcId="{F9A62E01-7522-41B2-AD3F-023F3C26C9E9}" destId="{343F8526-EB0A-4145-9861-61F10500E39D}" srcOrd="7" destOrd="0" presId="urn:microsoft.com/office/officeart/2005/8/layout/list1"/>
    <dgm:cxn modelId="{03107DA7-6550-42A7-800A-AD54F696D413}" type="presParOf" srcId="{F9A62E01-7522-41B2-AD3F-023F3C26C9E9}" destId="{85ECD27F-F04D-49B5-9A2C-6BDAD3FFB76E}" srcOrd="8" destOrd="0" presId="urn:microsoft.com/office/officeart/2005/8/layout/list1"/>
    <dgm:cxn modelId="{09387865-0898-412A-A2A2-ADBF35171B98}" type="presParOf" srcId="{85ECD27F-F04D-49B5-9A2C-6BDAD3FFB76E}" destId="{D9D428C2-E8F6-48A0-BB4C-444D33D551B3}" srcOrd="0" destOrd="0" presId="urn:microsoft.com/office/officeart/2005/8/layout/list1"/>
    <dgm:cxn modelId="{70C69D2B-D388-49F5-9573-0BC4005E915C}" type="presParOf" srcId="{85ECD27F-F04D-49B5-9A2C-6BDAD3FFB76E}" destId="{4D3B0840-97CF-4ECF-BA4A-8BCAC7A3AD8F}" srcOrd="1" destOrd="0" presId="urn:microsoft.com/office/officeart/2005/8/layout/list1"/>
    <dgm:cxn modelId="{6982C591-95BC-43EE-856A-5E4B9BE7E1AB}" type="presParOf" srcId="{F9A62E01-7522-41B2-AD3F-023F3C26C9E9}" destId="{127BE919-A7E1-49EB-8932-92840D6B6D8D}" srcOrd="9" destOrd="0" presId="urn:microsoft.com/office/officeart/2005/8/layout/list1"/>
    <dgm:cxn modelId="{CD373473-0B58-47AB-B36D-08133B29861D}" type="presParOf" srcId="{F9A62E01-7522-41B2-AD3F-023F3C26C9E9}" destId="{D2BE8B58-5672-4F74-B502-AD7EEBA17FA3}" srcOrd="10" destOrd="0" presId="urn:microsoft.com/office/officeart/2005/8/layout/list1"/>
    <dgm:cxn modelId="{6C900617-A91F-418E-897F-9DABA72589E7}" type="presParOf" srcId="{F9A62E01-7522-41B2-AD3F-023F3C26C9E9}" destId="{3815D189-7D8C-45C2-8E25-B115DA70744D}" srcOrd="11" destOrd="0" presId="urn:microsoft.com/office/officeart/2005/8/layout/list1"/>
    <dgm:cxn modelId="{A8CE6A5F-7887-4FEE-B492-09C57A41AD6C}" type="presParOf" srcId="{F9A62E01-7522-41B2-AD3F-023F3C26C9E9}" destId="{E4EB0DE1-1A2A-45F4-BFE7-8FCF951CAD84}" srcOrd="12" destOrd="0" presId="urn:microsoft.com/office/officeart/2005/8/layout/list1"/>
    <dgm:cxn modelId="{3502FF0D-758D-41B4-9D7F-67FF46B81250}" type="presParOf" srcId="{E4EB0DE1-1A2A-45F4-BFE7-8FCF951CAD84}" destId="{EDF0586D-E047-484F-AEFF-00972E895815}" srcOrd="0" destOrd="0" presId="urn:microsoft.com/office/officeart/2005/8/layout/list1"/>
    <dgm:cxn modelId="{A85A1AAD-3ED9-433D-BC72-FE5720F9811F}" type="presParOf" srcId="{E4EB0DE1-1A2A-45F4-BFE7-8FCF951CAD84}" destId="{84DBB9E1-5FA8-4CB4-B472-21DE6258CF80}" srcOrd="1" destOrd="0" presId="urn:microsoft.com/office/officeart/2005/8/layout/list1"/>
    <dgm:cxn modelId="{9AD66DF3-A08F-4658-BEF0-FFD4B13EA70B}" type="presParOf" srcId="{F9A62E01-7522-41B2-AD3F-023F3C26C9E9}" destId="{C946A641-A2DB-4066-B3AD-799FAA2018F9}" srcOrd="13" destOrd="0" presId="urn:microsoft.com/office/officeart/2005/8/layout/list1"/>
    <dgm:cxn modelId="{D3523A53-4626-4938-8061-CED57A4190F1}" type="presParOf" srcId="{F9A62E01-7522-41B2-AD3F-023F3C26C9E9}" destId="{25A3E5F5-CC31-4EAE-8D18-5E5B3F915E8E}" srcOrd="14" destOrd="0" presId="urn:microsoft.com/office/officeart/2005/8/layout/list1"/>
    <dgm:cxn modelId="{C82035E1-0C74-41DC-AE18-5578F1843E41}" type="presParOf" srcId="{F9A62E01-7522-41B2-AD3F-023F3C26C9E9}" destId="{91B3FB15-4091-4F65-BC26-90F63FE0C048}" srcOrd="15" destOrd="0" presId="urn:microsoft.com/office/officeart/2005/8/layout/list1"/>
    <dgm:cxn modelId="{19F5C7CD-5259-4F97-AA03-0A51847B21ED}" type="presParOf" srcId="{F9A62E01-7522-41B2-AD3F-023F3C26C9E9}" destId="{B2C9DF21-0880-4A8E-AA15-730705285109}" srcOrd="16" destOrd="0" presId="urn:microsoft.com/office/officeart/2005/8/layout/list1"/>
    <dgm:cxn modelId="{C183B832-E4C8-437E-A13F-1AE9E9F25EB5}" type="presParOf" srcId="{B2C9DF21-0880-4A8E-AA15-730705285109}" destId="{9C9E70C0-89E2-417B-92DD-7FF291D1CB4F}" srcOrd="0" destOrd="0" presId="urn:microsoft.com/office/officeart/2005/8/layout/list1"/>
    <dgm:cxn modelId="{DD909E8F-73A5-4DD4-A36B-A7E3E1063EDD}" type="presParOf" srcId="{B2C9DF21-0880-4A8E-AA15-730705285109}" destId="{5CDC3053-1365-45E7-A16D-E85B53E065B2}" srcOrd="1" destOrd="0" presId="urn:microsoft.com/office/officeart/2005/8/layout/list1"/>
    <dgm:cxn modelId="{9472B9F5-5975-4BF4-9039-D0A643D8EFF3}" type="presParOf" srcId="{F9A62E01-7522-41B2-AD3F-023F3C26C9E9}" destId="{4B275A3A-2B4D-4AEB-897E-22D143583F9C}" srcOrd="17" destOrd="0" presId="urn:microsoft.com/office/officeart/2005/8/layout/list1"/>
    <dgm:cxn modelId="{AEF5B12B-E9D8-4C62-9F8E-DA5B96E235F4}" type="presParOf" srcId="{F9A62E01-7522-41B2-AD3F-023F3C26C9E9}" destId="{BD6ED03A-E9BF-42F1-94C9-EE588B2E67A1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8DCDF698-ACC2-4FC7-A6CC-F76ADDF74251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B9D17C6-98BA-4257-8A32-588128E282EA}">
      <dgm:prSet phldrT="[Text]" custT="1"/>
      <dgm:spPr/>
      <dgm:t>
        <a:bodyPr/>
        <a:lstStyle/>
        <a:p>
          <a:endParaRPr lang="en-US" sz="2400" dirty="0"/>
        </a:p>
      </dgm:t>
    </dgm:pt>
    <dgm:pt modelId="{1421B278-B7E2-4421-A4F4-FBB1BA8FAA30}" type="parTrans" cxnId="{483AF243-B5A5-48E9-8434-0080517915A6}">
      <dgm:prSet/>
      <dgm:spPr/>
      <dgm:t>
        <a:bodyPr/>
        <a:lstStyle/>
        <a:p>
          <a:endParaRPr lang="en-US"/>
        </a:p>
      </dgm:t>
    </dgm:pt>
    <dgm:pt modelId="{9D74672C-13C5-4D4E-8A7C-4171CD780AB0}" type="sibTrans" cxnId="{483AF243-B5A5-48E9-8434-0080517915A6}">
      <dgm:prSet/>
      <dgm:spPr/>
      <dgm:t>
        <a:bodyPr/>
        <a:lstStyle/>
        <a:p>
          <a:endParaRPr lang="en-US"/>
        </a:p>
      </dgm:t>
    </dgm:pt>
    <dgm:pt modelId="{2B10C952-2352-4BE0-8C81-B0D3CDAF70E5}">
      <dgm:prSet phldrT="[Text]" custT="1"/>
      <dgm:spPr/>
      <dgm:t>
        <a:bodyPr/>
        <a:lstStyle/>
        <a:p>
          <a:endParaRPr lang="en-US" sz="2400" dirty="0"/>
        </a:p>
      </dgm:t>
    </dgm:pt>
    <dgm:pt modelId="{EAE60230-B095-4718-B4C2-62A4AAB820D0}" type="parTrans" cxnId="{8683391C-4EEB-490E-B7E2-C1F69915BC25}">
      <dgm:prSet/>
      <dgm:spPr/>
      <dgm:t>
        <a:bodyPr/>
        <a:lstStyle/>
        <a:p>
          <a:endParaRPr lang="en-US"/>
        </a:p>
      </dgm:t>
    </dgm:pt>
    <dgm:pt modelId="{B4B69B9B-3541-4853-984A-1CE5EFF7FD4E}" type="sibTrans" cxnId="{8683391C-4EEB-490E-B7E2-C1F69915BC25}">
      <dgm:prSet/>
      <dgm:spPr/>
      <dgm:t>
        <a:bodyPr/>
        <a:lstStyle/>
        <a:p>
          <a:endParaRPr lang="en-US"/>
        </a:p>
      </dgm:t>
    </dgm:pt>
    <dgm:pt modelId="{44EE14A9-A82D-46C4-A5CC-26EF62AFDAA8}">
      <dgm:prSet phldrT="[Text]" custT="1"/>
      <dgm:spPr/>
      <dgm:t>
        <a:bodyPr/>
        <a:lstStyle/>
        <a:p>
          <a:endParaRPr lang="en-US" sz="2400" dirty="0"/>
        </a:p>
      </dgm:t>
    </dgm:pt>
    <dgm:pt modelId="{9213ECA9-DDF1-4B3B-A0DD-A2CD8F2DE9DD}" type="parTrans" cxnId="{91C9F575-3C80-4962-8462-BB857F0E4755}">
      <dgm:prSet/>
      <dgm:spPr/>
      <dgm:t>
        <a:bodyPr/>
        <a:lstStyle/>
        <a:p>
          <a:endParaRPr lang="en-US"/>
        </a:p>
      </dgm:t>
    </dgm:pt>
    <dgm:pt modelId="{5F1D81AD-05E0-4E29-B862-516CBFDA2A78}" type="sibTrans" cxnId="{91C9F575-3C80-4962-8462-BB857F0E4755}">
      <dgm:prSet/>
      <dgm:spPr/>
      <dgm:t>
        <a:bodyPr/>
        <a:lstStyle/>
        <a:p>
          <a:endParaRPr lang="en-US"/>
        </a:p>
      </dgm:t>
    </dgm:pt>
    <dgm:pt modelId="{7BA5C1F8-7D6B-4DFC-AAB8-D6E4CCB76B08}">
      <dgm:prSet custT="1"/>
      <dgm:spPr/>
      <dgm:t>
        <a:bodyPr/>
        <a:lstStyle/>
        <a:p>
          <a:endParaRPr lang="en-US" sz="2400" dirty="0"/>
        </a:p>
      </dgm:t>
    </dgm:pt>
    <dgm:pt modelId="{B4CD1CC0-7534-48AB-8516-551E022808E1}" type="parTrans" cxnId="{C1A67D56-BB8F-478A-B675-5EFA047C3E99}">
      <dgm:prSet/>
      <dgm:spPr/>
      <dgm:t>
        <a:bodyPr/>
        <a:lstStyle/>
        <a:p>
          <a:endParaRPr lang="en-US"/>
        </a:p>
      </dgm:t>
    </dgm:pt>
    <dgm:pt modelId="{806319C6-F18C-4813-BB35-8FD625B64DDC}" type="sibTrans" cxnId="{C1A67D56-BB8F-478A-B675-5EFA047C3E99}">
      <dgm:prSet/>
      <dgm:spPr/>
      <dgm:t>
        <a:bodyPr/>
        <a:lstStyle/>
        <a:p>
          <a:endParaRPr lang="en-US"/>
        </a:p>
      </dgm:t>
    </dgm:pt>
    <dgm:pt modelId="{5CC9BC20-43C1-4386-A640-4551F5DB575A}">
      <dgm:prSet custT="1"/>
      <dgm:spPr/>
      <dgm:t>
        <a:bodyPr/>
        <a:lstStyle/>
        <a:p>
          <a:r>
            <a:rPr lang="en-US" sz="3200" smtClean="0"/>
            <a:t>5. Future </a:t>
          </a:r>
          <a:r>
            <a:rPr lang="en-US" sz="3200" dirty="0" smtClean="0"/>
            <a:t>Career</a:t>
          </a:r>
          <a:endParaRPr lang="en-US" sz="3200" dirty="0"/>
        </a:p>
      </dgm:t>
    </dgm:pt>
    <dgm:pt modelId="{80735A45-560B-455A-873C-7027F60723C6}" type="parTrans" cxnId="{5637995C-4FA0-4679-903B-2B03F124FBD9}">
      <dgm:prSet/>
      <dgm:spPr/>
      <dgm:t>
        <a:bodyPr/>
        <a:lstStyle/>
        <a:p>
          <a:endParaRPr lang="en-US"/>
        </a:p>
      </dgm:t>
    </dgm:pt>
    <dgm:pt modelId="{DCBD6262-690D-49C6-BD84-A14BEFDB10E7}" type="sibTrans" cxnId="{5637995C-4FA0-4679-903B-2B03F124FBD9}">
      <dgm:prSet/>
      <dgm:spPr/>
      <dgm:t>
        <a:bodyPr/>
        <a:lstStyle/>
        <a:p>
          <a:endParaRPr lang="en-US"/>
        </a:p>
      </dgm:t>
    </dgm:pt>
    <dgm:pt modelId="{F9A62E01-7522-41B2-AD3F-023F3C26C9E9}" type="pres">
      <dgm:prSet presAssocID="{8DCDF698-ACC2-4FC7-A6CC-F76ADDF7425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3023F79-527C-4D14-8D0E-861F21C5783E}" type="pres">
      <dgm:prSet presAssocID="{5B9D17C6-98BA-4257-8A32-588128E282EA}" presName="parentLin" presStyleCnt="0"/>
      <dgm:spPr/>
    </dgm:pt>
    <dgm:pt modelId="{E385A356-2F50-4C74-8AB5-C0581EC8F858}" type="pres">
      <dgm:prSet presAssocID="{5B9D17C6-98BA-4257-8A32-588128E282EA}" presName="parentLeftMargin" presStyleLbl="node1" presStyleIdx="0" presStyleCnt="5"/>
      <dgm:spPr/>
      <dgm:t>
        <a:bodyPr/>
        <a:lstStyle/>
        <a:p>
          <a:endParaRPr lang="en-US"/>
        </a:p>
      </dgm:t>
    </dgm:pt>
    <dgm:pt modelId="{5F07DF30-F8F4-47BA-B8FB-40FDA7B47E56}" type="pres">
      <dgm:prSet presAssocID="{5B9D17C6-98BA-4257-8A32-588128E282EA}" presName="parentText" presStyleLbl="node1" presStyleIdx="0" presStyleCnt="5" custScaleX="11785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33D5386-D32A-4765-A40D-58265BE973FF}" type="pres">
      <dgm:prSet presAssocID="{5B9D17C6-98BA-4257-8A32-588128E282EA}" presName="negativeSpace" presStyleCnt="0"/>
      <dgm:spPr/>
    </dgm:pt>
    <dgm:pt modelId="{C11229C2-1D2E-4A95-A2FD-8966F1F795A8}" type="pres">
      <dgm:prSet presAssocID="{5B9D17C6-98BA-4257-8A32-588128E282EA}" presName="childText" presStyleLbl="conFgAcc1" presStyleIdx="0" presStyleCnt="5">
        <dgm:presLayoutVars>
          <dgm:bulletEnabled val="1"/>
        </dgm:presLayoutVars>
      </dgm:prSet>
      <dgm:spPr/>
    </dgm:pt>
    <dgm:pt modelId="{1CF66FBF-A30B-45D6-B8DB-33983DB36707}" type="pres">
      <dgm:prSet presAssocID="{9D74672C-13C5-4D4E-8A7C-4171CD780AB0}" presName="spaceBetweenRectangles" presStyleCnt="0"/>
      <dgm:spPr/>
    </dgm:pt>
    <dgm:pt modelId="{46D8EF50-8F18-47EF-9777-0226D2634155}" type="pres">
      <dgm:prSet presAssocID="{2B10C952-2352-4BE0-8C81-B0D3CDAF70E5}" presName="parentLin" presStyleCnt="0"/>
      <dgm:spPr/>
    </dgm:pt>
    <dgm:pt modelId="{AEAD7343-1F5C-441B-97E0-E5A767BC7D82}" type="pres">
      <dgm:prSet presAssocID="{2B10C952-2352-4BE0-8C81-B0D3CDAF70E5}" presName="parentLeftMargin" presStyleLbl="node1" presStyleIdx="0" presStyleCnt="5"/>
      <dgm:spPr/>
      <dgm:t>
        <a:bodyPr/>
        <a:lstStyle/>
        <a:p>
          <a:endParaRPr lang="en-US"/>
        </a:p>
      </dgm:t>
    </dgm:pt>
    <dgm:pt modelId="{56270E69-E9F6-481E-B4CD-42E1CBD61C4D}" type="pres">
      <dgm:prSet presAssocID="{2B10C952-2352-4BE0-8C81-B0D3CDAF70E5}" presName="parentText" presStyleLbl="node1" presStyleIdx="1" presStyleCnt="5" custScaleX="11785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947DA5-17BD-47C2-9F5A-3421598A80B3}" type="pres">
      <dgm:prSet presAssocID="{2B10C952-2352-4BE0-8C81-B0D3CDAF70E5}" presName="negativeSpace" presStyleCnt="0"/>
      <dgm:spPr/>
    </dgm:pt>
    <dgm:pt modelId="{A00CD950-3D6A-40DF-A9BD-0986A5661193}" type="pres">
      <dgm:prSet presAssocID="{2B10C952-2352-4BE0-8C81-B0D3CDAF70E5}" presName="childText" presStyleLbl="conFgAcc1" presStyleIdx="1" presStyleCnt="5">
        <dgm:presLayoutVars>
          <dgm:bulletEnabled val="1"/>
        </dgm:presLayoutVars>
      </dgm:prSet>
      <dgm:spPr/>
    </dgm:pt>
    <dgm:pt modelId="{343F8526-EB0A-4145-9861-61F10500E39D}" type="pres">
      <dgm:prSet presAssocID="{B4B69B9B-3541-4853-984A-1CE5EFF7FD4E}" presName="spaceBetweenRectangles" presStyleCnt="0"/>
      <dgm:spPr/>
    </dgm:pt>
    <dgm:pt modelId="{85ECD27F-F04D-49B5-9A2C-6BDAD3FFB76E}" type="pres">
      <dgm:prSet presAssocID="{44EE14A9-A82D-46C4-A5CC-26EF62AFDAA8}" presName="parentLin" presStyleCnt="0"/>
      <dgm:spPr/>
    </dgm:pt>
    <dgm:pt modelId="{D9D428C2-E8F6-48A0-BB4C-444D33D551B3}" type="pres">
      <dgm:prSet presAssocID="{44EE14A9-A82D-46C4-A5CC-26EF62AFDAA8}" presName="parentLeftMargin" presStyleLbl="node1" presStyleIdx="1" presStyleCnt="5"/>
      <dgm:spPr/>
      <dgm:t>
        <a:bodyPr/>
        <a:lstStyle/>
        <a:p>
          <a:endParaRPr lang="en-US"/>
        </a:p>
      </dgm:t>
    </dgm:pt>
    <dgm:pt modelId="{4D3B0840-97CF-4ECF-BA4A-8BCAC7A3AD8F}" type="pres">
      <dgm:prSet presAssocID="{44EE14A9-A82D-46C4-A5CC-26EF62AFDAA8}" presName="parentText" presStyleLbl="node1" presStyleIdx="2" presStyleCnt="5" custScaleX="11785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7BE919-A7E1-49EB-8932-92840D6B6D8D}" type="pres">
      <dgm:prSet presAssocID="{44EE14A9-A82D-46C4-A5CC-26EF62AFDAA8}" presName="negativeSpace" presStyleCnt="0"/>
      <dgm:spPr/>
    </dgm:pt>
    <dgm:pt modelId="{D2BE8B58-5672-4F74-B502-AD7EEBA17FA3}" type="pres">
      <dgm:prSet presAssocID="{44EE14A9-A82D-46C4-A5CC-26EF62AFDAA8}" presName="childText" presStyleLbl="conFgAcc1" presStyleIdx="2" presStyleCnt="5">
        <dgm:presLayoutVars>
          <dgm:bulletEnabled val="1"/>
        </dgm:presLayoutVars>
      </dgm:prSet>
      <dgm:spPr/>
    </dgm:pt>
    <dgm:pt modelId="{3815D189-7D8C-45C2-8E25-B115DA70744D}" type="pres">
      <dgm:prSet presAssocID="{5F1D81AD-05E0-4E29-B862-516CBFDA2A78}" presName="spaceBetweenRectangles" presStyleCnt="0"/>
      <dgm:spPr/>
    </dgm:pt>
    <dgm:pt modelId="{E4EB0DE1-1A2A-45F4-BFE7-8FCF951CAD84}" type="pres">
      <dgm:prSet presAssocID="{7BA5C1F8-7D6B-4DFC-AAB8-D6E4CCB76B08}" presName="parentLin" presStyleCnt="0"/>
      <dgm:spPr/>
    </dgm:pt>
    <dgm:pt modelId="{EDF0586D-E047-484F-AEFF-00972E895815}" type="pres">
      <dgm:prSet presAssocID="{7BA5C1F8-7D6B-4DFC-AAB8-D6E4CCB76B08}" presName="parentLeftMargin" presStyleLbl="node1" presStyleIdx="2" presStyleCnt="5"/>
      <dgm:spPr/>
      <dgm:t>
        <a:bodyPr/>
        <a:lstStyle/>
        <a:p>
          <a:endParaRPr lang="en-US"/>
        </a:p>
      </dgm:t>
    </dgm:pt>
    <dgm:pt modelId="{84DBB9E1-5FA8-4CB4-B472-21DE6258CF80}" type="pres">
      <dgm:prSet presAssocID="{7BA5C1F8-7D6B-4DFC-AAB8-D6E4CCB76B08}" presName="parentText" presStyleLbl="node1" presStyleIdx="3" presStyleCnt="5" custScaleX="11785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46A641-A2DB-4066-B3AD-799FAA2018F9}" type="pres">
      <dgm:prSet presAssocID="{7BA5C1F8-7D6B-4DFC-AAB8-D6E4CCB76B08}" presName="negativeSpace" presStyleCnt="0"/>
      <dgm:spPr/>
    </dgm:pt>
    <dgm:pt modelId="{25A3E5F5-CC31-4EAE-8D18-5E5B3F915E8E}" type="pres">
      <dgm:prSet presAssocID="{7BA5C1F8-7D6B-4DFC-AAB8-D6E4CCB76B08}" presName="childText" presStyleLbl="conFgAcc1" presStyleIdx="3" presStyleCnt="5">
        <dgm:presLayoutVars>
          <dgm:bulletEnabled val="1"/>
        </dgm:presLayoutVars>
      </dgm:prSet>
      <dgm:spPr/>
    </dgm:pt>
    <dgm:pt modelId="{91B3FB15-4091-4F65-BC26-90F63FE0C048}" type="pres">
      <dgm:prSet presAssocID="{806319C6-F18C-4813-BB35-8FD625B64DDC}" presName="spaceBetweenRectangles" presStyleCnt="0"/>
      <dgm:spPr/>
    </dgm:pt>
    <dgm:pt modelId="{B2C9DF21-0880-4A8E-AA15-730705285109}" type="pres">
      <dgm:prSet presAssocID="{5CC9BC20-43C1-4386-A640-4551F5DB575A}" presName="parentLin" presStyleCnt="0"/>
      <dgm:spPr/>
    </dgm:pt>
    <dgm:pt modelId="{9C9E70C0-89E2-417B-92DD-7FF291D1CB4F}" type="pres">
      <dgm:prSet presAssocID="{5CC9BC20-43C1-4386-A640-4551F5DB575A}" presName="parentLeftMargin" presStyleLbl="node1" presStyleIdx="3" presStyleCnt="5"/>
      <dgm:spPr/>
      <dgm:t>
        <a:bodyPr/>
        <a:lstStyle/>
        <a:p>
          <a:endParaRPr lang="en-US"/>
        </a:p>
      </dgm:t>
    </dgm:pt>
    <dgm:pt modelId="{5CDC3053-1365-45E7-A16D-E85B53E065B2}" type="pres">
      <dgm:prSet presAssocID="{5CC9BC20-43C1-4386-A640-4551F5DB575A}" presName="parentText" presStyleLbl="node1" presStyleIdx="4" presStyleCnt="5" custScaleX="12976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275A3A-2B4D-4AEB-897E-22D143583F9C}" type="pres">
      <dgm:prSet presAssocID="{5CC9BC20-43C1-4386-A640-4551F5DB575A}" presName="negativeSpace" presStyleCnt="0"/>
      <dgm:spPr/>
    </dgm:pt>
    <dgm:pt modelId="{BD6ED03A-E9BF-42F1-94C9-EE588B2E67A1}" type="pres">
      <dgm:prSet presAssocID="{5CC9BC20-43C1-4386-A640-4551F5DB575A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03B6762A-D493-4F79-8A13-2ABEC1468BF1}" type="presOf" srcId="{5CC9BC20-43C1-4386-A640-4551F5DB575A}" destId="{5CDC3053-1365-45E7-A16D-E85B53E065B2}" srcOrd="1" destOrd="0" presId="urn:microsoft.com/office/officeart/2005/8/layout/list1"/>
    <dgm:cxn modelId="{CA631299-9CC1-45B7-A1CF-7B8A99B00348}" type="presOf" srcId="{2B10C952-2352-4BE0-8C81-B0D3CDAF70E5}" destId="{56270E69-E9F6-481E-B4CD-42E1CBD61C4D}" srcOrd="1" destOrd="0" presId="urn:microsoft.com/office/officeart/2005/8/layout/list1"/>
    <dgm:cxn modelId="{697A79DC-BCD8-4492-A4AF-BD76A4E4ED4D}" type="presOf" srcId="{7BA5C1F8-7D6B-4DFC-AAB8-D6E4CCB76B08}" destId="{EDF0586D-E047-484F-AEFF-00972E895815}" srcOrd="0" destOrd="0" presId="urn:microsoft.com/office/officeart/2005/8/layout/list1"/>
    <dgm:cxn modelId="{94CBCE05-2772-4DE0-852A-13B03B78456C}" type="presOf" srcId="{2B10C952-2352-4BE0-8C81-B0D3CDAF70E5}" destId="{AEAD7343-1F5C-441B-97E0-E5A767BC7D82}" srcOrd="0" destOrd="0" presId="urn:microsoft.com/office/officeart/2005/8/layout/list1"/>
    <dgm:cxn modelId="{0A518C44-B4B4-4911-8DCD-7A131E82F2A6}" type="presOf" srcId="{44EE14A9-A82D-46C4-A5CC-26EF62AFDAA8}" destId="{4D3B0840-97CF-4ECF-BA4A-8BCAC7A3AD8F}" srcOrd="1" destOrd="0" presId="urn:microsoft.com/office/officeart/2005/8/layout/list1"/>
    <dgm:cxn modelId="{2A100D6D-4C77-402A-9812-2BF80B528D53}" type="presOf" srcId="{7BA5C1F8-7D6B-4DFC-AAB8-D6E4CCB76B08}" destId="{84DBB9E1-5FA8-4CB4-B472-21DE6258CF80}" srcOrd="1" destOrd="0" presId="urn:microsoft.com/office/officeart/2005/8/layout/list1"/>
    <dgm:cxn modelId="{5637995C-4FA0-4679-903B-2B03F124FBD9}" srcId="{8DCDF698-ACC2-4FC7-A6CC-F76ADDF74251}" destId="{5CC9BC20-43C1-4386-A640-4551F5DB575A}" srcOrd="4" destOrd="0" parTransId="{80735A45-560B-455A-873C-7027F60723C6}" sibTransId="{DCBD6262-690D-49C6-BD84-A14BEFDB10E7}"/>
    <dgm:cxn modelId="{CB58EB2F-68F4-4327-AF8B-E4EF94A68D3C}" type="presOf" srcId="{5CC9BC20-43C1-4386-A640-4551F5DB575A}" destId="{9C9E70C0-89E2-417B-92DD-7FF291D1CB4F}" srcOrd="0" destOrd="0" presId="urn:microsoft.com/office/officeart/2005/8/layout/list1"/>
    <dgm:cxn modelId="{DE478693-E36F-43DE-9E96-D58C6569859A}" type="presOf" srcId="{5B9D17C6-98BA-4257-8A32-588128E282EA}" destId="{5F07DF30-F8F4-47BA-B8FB-40FDA7B47E56}" srcOrd="1" destOrd="0" presId="urn:microsoft.com/office/officeart/2005/8/layout/list1"/>
    <dgm:cxn modelId="{627CFA3F-AFA4-4C08-A02F-48A901647397}" type="presOf" srcId="{8DCDF698-ACC2-4FC7-A6CC-F76ADDF74251}" destId="{F9A62E01-7522-41B2-AD3F-023F3C26C9E9}" srcOrd="0" destOrd="0" presId="urn:microsoft.com/office/officeart/2005/8/layout/list1"/>
    <dgm:cxn modelId="{C1A67D56-BB8F-478A-B675-5EFA047C3E99}" srcId="{8DCDF698-ACC2-4FC7-A6CC-F76ADDF74251}" destId="{7BA5C1F8-7D6B-4DFC-AAB8-D6E4CCB76B08}" srcOrd="3" destOrd="0" parTransId="{B4CD1CC0-7534-48AB-8516-551E022808E1}" sibTransId="{806319C6-F18C-4813-BB35-8FD625B64DDC}"/>
    <dgm:cxn modelId="{483AF243-B5A5-48E9-8434-0080517915A6}" srcId="{8DCDF698-ACC2-4FC7-A6CC-F76ADDF74251}" destId="{5B9D17C6-98BA-4257-8A32-588128E282EA}" srcOrd="0" destOrd="0" parTransId="{1421B278-B7E2-4421-A4F4-FBB1BA8FAA30}" sibTransId="{9D74672C-13C5-4D4E-8A7C-4171CD780AB0}"/>
    <dgm:cxn modelId="{F86AB509-0C21-46CE-9517-8FA7A9324DA6}" type="presOf" srcId="{5B9D17C6-98BA-4257-8A32-588128E282EA}" destId="{E385A356-2F50-4C74-8AB5-C0581EC8F858}" srcOrd="0" destOrd="0" presId="urn:microsoft.com/office/officeart/2005/8/layout/list1"/>
    <dgm:cxn modelId="{F29B44F5-47FD-44A2-80BA-8AC716AA3A09}" type="presOf" srcId="{44EE14A9-A82D-46C4-A5CC-26EF62AFDAA8}" destId="{D9D428C2-E8F6-48A0-BB4C-444D33D551B3}" srcOrd="0" destOrd="0" presId="urn:microsoft.com/office/officeart/2005/8/layout/list1"/>
    <dgm:cxn modelId="{8683391C-4EEB-490E-B7E2-C1F69915BC25}" srcId="{8DCDF698-ACC2-4FC7-A6CC-F76ADDF74251}" destId="{2B10C952-2352-4BE0-8C81-B0D3CDAF70E5}" srcOrd="1" destOrd="0" parTransId="{EAE60230-B095-4718-B4C2-62A4AAB820D0}" sibTransId="{B4B69B9B-3541-4853-984A-1CE5EFF7FD4E}"/>
    <dgm:cxn modelId="{91C9F575-3C80-4962-8462-BB857F0E4755}" srcId="{8DCDF698-ACC2-4FC7-A6CC-F76ADDF74251}" destId="{44EE14A9-A82D-46C4-A5CC-26EF62AFDAA8}" srcOrd="2" destOrd="0" parTransId="{9213ECA9-DDF1-4B3B-A0DD-A2CD8F2DE9DD}" sibTransId="{5F1D81AD-05E0-4E29-B862-516CBFDA2A78}"/>
    <dgm:cxn modelId="{756EA09B-9349-42FF-953C-950ACB298397}" type="presParOf" srcId="{F9A62E01-7522-41B2-AD3F-023F3C26C9E9}" destId="{23023F79-527C-4D14-8D0E-861F21C5783E}" srcOrd="0" destOrd="0" presId="urn:microsoft.com/office/officeart/2005/8/layout/list1"/>
    <dgm:cxn modelId="{A092595E-B196-492E-8615-61BA786B61A2}" type="presParOf" srcId="{23023F79-527C-4D14-8D0E-861F21C5783E}" destId="{E385A356-2F50-4C74-8AB5-C0581EC8F858}" srcOrd="0" destOrd="0" presId="urn:microsoft.com/office/officeart/2005/8/layout/list1"/>
    <dgm:cxn modelId="{B56D4C0A-EAD4-40BA-96B0-7346B262FA1C}" type="presParOf" srcId="{23023F79-527C-4D14-8D0E-861F21C5783E}" destId="{5F07DF30-F8F4-47BA-B8FB-40FDA7B47E56}" srcOrd="1" destOrd="0" presId="urn:microsoft.com/office/officeart/2005/8/layout/list1"/>
    <dgm:cxn modelId="{29834696-1E3D-445D-BBCC-FCD1DAFEB721}" type="presParOf" srcId="{F9A62E01-7522-41B2-AD3F-023F3C26C9E9}" destId="{A33D5386-D32A-4765-A40D-58265BE973FF}" srcOrd="1" destOrd="0" presId="urn:microsoft.com/office/officeart/2005/8/layout/list1"/>
    <dgm:cxn modelId="{1621E311-6A2E-4B8E-A711-A287E55E208D}" type="presParOf" srcId="{F9A62E01-7522-41B2-AD3F-023F3C26C9E9}" destId="{C11229C2-1D2E-4A95-A2FD-8966F1F795A8}" srcOrd="2" destOrd="0" presId="urn:microsoft.com/office/officeart/2005/8/layout/list1"/>
    <dgm:cxn modelId="{9E5C74FF-30D1-40F7-AE6F-60830312B933}" type="presParOf" srcId="{F9A62E01-7522-41B2-AD3F-023F3C26C9E9}" destId="{1CF66FBF-A30B-45D6-B8DB-33983DB36707}" srcOrd="3" destOrd="0" presId="urn:microsoft.com/office/officeart/2005/8/layout/list1"/>
    <dgm:cxn modelId="{7753AAD0-2928-4CDB-8678-7C90C5B351D5}" type="presParOf" srcId="{F9A62E01-7522-41B2-AD3F-023F3C26C9E9}" destId="{46D8EF50-8F18-47EF-9777-0226D2634155}" srcOrd="4" destOrd="0" presId="urn:microsoft.com/office/officeart/2005/8/layout/list1"/>
    <dgm:cxn modelId="{4B699062-99A2-49AC-873D-994ED22FA181}" type="presParOf" srcId="{46D8EF50-8F18-47EF-9777-0226D2634155}" destId="{AEAD7343-1F5C-441B-97E0-E5A767BC7D82}" srcOrd="0" destOrd="0" presId="urn:microsoft.com/office/officeart/2005/8/layout/list1"/>
    <dgm:cxn modelId="{D22772DA-9EA7-4636-9D1E-93ED18933799}" type="presParOf" srcId="{46D8EF50-8F18-47EF-9777-0226D2634155}" destId="{56270E69-E9F6-481E-B4CD-42E1CBD61C4D}" srcOrd="1" destOrd="0" presId="urn:microsoft.com/office/officeart/2005/8/layout/list1"/>
    <dgm:cxn modelId="{D3579092-1346-4584-B5F2-92DD2AF45333}" type="presParOf" srcId="{F9A62E01-7522-41B2-AD3F-023F3C26C9E9}" destId="{B2947DA5-17BD-47C2-9F5A-3421598A80B3}" srcOrd="5" destOrd="0" presId="urn:microsoft.com/office/officeart/2005/8/layout/list1"/>
    <dgm:cxn modelId="{999FEADF-6AAA-437A-86AB-034B0A828C08}" type="presParOf" srcId="{F9A62E01-7522-41B2-AD3F-023F3C26C9E9}" destId="{A00CD950-3D6A-40DF-A9BD-0986A5661193}" srcOrd="6" destOrd="0" presId="urn:microsoft.com/office/officeart/2005/8/layout/list1"/>
    <dgm:cxn modelId="{B062951A-EC88-40A2-B3D0-2A44BA7FBB3D}" type="presParOf" srcId="{F9A62E01-7522-41B2-AD3F-023F3C26C9E9}" destId="{343F8526-EB0A-4145-9861-61F10500E39D}" srcOrd="7" destOrd="0" presId="urn:microsoft.com/office/officeart/2005/8/layout/list1"/>
    <dgm:cxn modelId="{D9968CEE-0414-4055-847F-1B7E341EC4A9}" type="presParOf" srcId="{F9A62E01-7522-41B2-AD3F-023F3C26C9E9}" destId="{85ECD27F-F04D-49B5-9A2C-6BDAD3FFB76E}" srcOrd="8" destOrd="0" presId="urn:microsoft.com/office/officeart/2005/8/layout/list1"/>
    <dgm:cxn modelId="{09B7E655-A6C4-401E-A418-578579AF2D49}" type="presParOf" srcId="{85ECD27F-F04D-49B5-9A2C-6BDAD3FFB76E}" destId="{D9D428C2-E8F6-48A0-BB4C-444D33D551B3}" srcOrd="0" destOrd="0" presId="urn:microsoft.com/office/officeart/2005/8/layout/list1"/>
    <dgm:cxn modelId="{430C7984-DEAC-4A5E-B5A2-1C752DD04C35}" type="presParOf" srcId="{85ECD27F-F04D-49B5-9A2C-6BDAD3FFB76E}" destId="{4D3B0840-97CF-4ECF-BA4A-8BCAC7A3AD8F}" srcOrd="1" destOrd="0" presId="urn:microsoft.com/office/officeart/2005/8/layout/list1"/>
    <dgm:cxn modelId="{9862F261-E13E-493B-85E0-FDBC90EFF2A8}" type="presParOf" srcId="{F9A62E01-7522-41B2-AD3F-023F3C26C9E9}" destId="{127BE919-A7E1-49EB-8932-92840D6B6D8D}" srcOrd="9" destOrd="0" presId="urn:microsoft.com/office/officeart/2005/8/layout/list1"/>
    <dgm:cxn modelId="{4B0CA19F-1BD9-403F-A937-293012208508}" type="presParOf" srcId="{F9A62E01-7522-41B2-AD3F-023F3C26C9E9}" destId="{D2BE8B58-5672-4F74-B502-AD7EEBA17FA3}" srcOrd="10" destOrd="0" presId="urn:microsoft.com/office/officeart/2005/8/layout/list1"/>
    <dgm:cxn modelId="{3FE095BA-2CFE-41B1-9047-E8C3CB16719B}" type="presParOf" srcId="{F9A62E01-7522-41B2-AD3F-023F3C26C9E9}" destId="{3815D189-7D8C-45C2-8E25-B115DA70744D}" srcOrd="11" destOrd="0" presId="urn:microsoft.com/office/officeart/2005/8/layout/list1"/>
    <dgm:cxn modelId="{19DBE5F3-4C89-47F7-9429-42A9EE2CD69C}" type="presParOf" srcId="{F9A62E01-7522-41B2-AD3F-023F3C26C9E9}" destId="{E4EB0DE1-1A2A-45F4-BFE7-8FCF951CAD84}" srcOrd="12" destOrd="0" presId="urn:microsoft.com/office/officeart/2005/8/layout/list1"/>
    <dgm:cxn modelId="{A3B64F9E-C812-4F70-A463-F9EBEA283D92}" type="presParOf" srcId="{E4EB0DE1-1A2A-45F4-BFE7-8FCF951CAD84}" destId="{EDF0586D-E047-484F-AEFF-00972E895815}" srcOrd="0" destOrd="0" presId="urn:microsoft.com/office/officeart/2005/8/layout/list1"/>
    <dgm:cxn modelId="{0D4CE3C2-52F7-42B4-9B3C-BA3E1BE64022}" type="presParOf" srcId="{E4EB0DE1-1A2A-45F4-BFE7-8FCF951CAD84}" destId="{84DBB9E1-5FA8-4CB4-B472-21DE6258CF80}" srcOrd="1" destOrd="0" presId="urn:microsoft.com/office/officeart/2005/8/layout/list1"/>
    <dgm:cxn modelId="{44C989CC-2B16-4E38-81DF-C285EAB3C845}" type="presParOf" srcId="{F9A62E01-7522-41B2-AD3F-023F3C26C9E9}" destId="{C946A641-A2DB-4066-B3AD-799FAA2018F9}" srcOrd="13" destOrd="0" presId="urn:microsoft.com/office/officeart/2005/8/layout/list1"/>
    <dgm:cxn modelId="{AD3A852E-9F82-41C9-AC90-3674719F2AAA}" type="presParOf" srcId="{F9A62E01-7522-41B2-AD3F-023F3C26C9E9}" destId="{25A3E5F5-CC31-4EAE-8D18-5E5B3F915E8E}" srcOrd="14" destOrd="0" presId="urn:microsoft.com/office/officeart/2005/8/layout/list1"/>
    <dgm:cxn modelId="{E3247BA5-45FF-4B43-88B2-8BAD37F8AE05}" type="presParOf" srcId="{F9A62E01-7522-41B2-AD3F-023F3C26C9E9}" destId="{91B3FB15-4091-4F65-BC26-90F63FE0C048}" srcOrd="15" destOrd="0" presId="urn:microsoft.com/office/officeart/2005/8/layout/list1"/>
    <dgm:cxn modelId="{7653B781-DE9F-45FE-A7EA-369BA68873CD}" type="presParOf" srcId="{F9A62E01-7522-41B2-AD3F-023F3C26C9E9}" destId="{B2C9DF21-0880-4A8E-AA15-730705285109}" srcOrd="16" destOrd="0" presId="urn:microsoft.com/office/officeart/2005/8/layout/list1"/>
    <dgm:cxn modelId="{EFB0FB66-EEF4-4662-AE5D-075507CC52B4}" type="presParOf" srcId="{B2C9DF21-0880-4A8E-AA15-730705285109}" destId="{9C9E70C0-89E2-417B-92DD-7FF291D1CB4F}" srcOrd="0" destOrd="0" presId="urn:microsoft.com/office/officeart/2005/8/layout/list1"/>
    <dgm:cxn modelId="{A63C81BB-41A1-48E6-8D37-220FF79D3A64}" type="presParOf" srcId="{B2C9DF21-0880-4A8E-AA15-730705285109}" destId="{5CDC3053-1365-45E7-A16D-E85B53E065B2}" srcOrd="1" destOrd="0" presId="urn:microsoft.com/office/officeart/2005/8/layout/list1"/>
    <dgm:cxn modelId="{1E80F27A-691B-42C5-9034-439C18A1F021}" type="presParOf" srcId="{F9A62E01-7522-41B2-AD3F-023F3C26C9E9}" destId="{4B275A3A-2B4D-4AEB-897E-22D143583F9C}" srcOrd="17" destOrd="0" presId="urn:microsoft.com/office/officeart/2005/8/layout/list1"/>
    <dgm:cxn modelId="{899A70D7-CCED-470F-9311-C5003A3C3D0D}" type="presParOf" srcId="{F9A62E01-7522-41B2-AD3F-023F3C26C9E9}" destId="{BD6ED03A-E9BF-42F1-94C9-EE588B2E67A1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2D4CCE0-DAFE-4153-A02C-0B0282A3E6C3}" type="doc">
      <dgm:prSet loTypeId="urn:microsoft.com/office/officeart/2008/layout/LinedLis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2B04CBE-2693-4730-97F9-FF0774063426}">
      <dgm:prSet phldrT="[Text]" phldr="1"/>
      <dgm:spPr/>
      <dgm:t>
        <a:bodyPr/>
        <a:lstStyle/>
        <a:p>
          <a:pPr algn="l" rtl="0"/>
          <a:endParaRPr lang="en-US" b="0"/>
        </a:p>
      </dgm:t>
    </dgm:pt>
    <dgm:pt modelId="{AFDF81B5-F64A-4A79-A2AA-6E52E12B8381}" type="parTrans" cxnId="{C5F58E3C-30E8-47FF-9E44-8025307AA1CB}">
      <dgm:prSet/>
      <dgm:spPr/>
      <dgm:t>
        <a:bodyPr/>
        <a:lstStyle/>
        <a:p>
          <a:pPr algn="l" rtl="0"/>
          <a:endParaRPr lang="en-US" b="0"/>
        </a:p>
      </dgm:t>
    </dgm:pt>
    <dgm:pt modelId="{E5B94BAB-0964-4753-AFC0-E9FE8883C966}" type="sibTrans" cxnId="{C5F58E3C-30E8-47FF-9E44-8025307AA1CB}">
      <dgm:prSet/>
      <dgm:spPr/>
      <dgm:t>
        <a:bodyPr/>
        <a:lstStyle/>
        <a:p>
          <a:pPr algn="l" rtl="0"/>
          <a:endParaRPr lang="en-US" b="0"/>
        </a:p>
      </dgm:t>
    </dgm:pt>
    <dgm:pt modelId="{0F464156-1F50-4E46-8B18-DEBD75020414}">
      <dgm:prSet phldrT="[Text]" custT="1"/>
      <dgm:spPr/>
      <dgm:t>
        <a:bodyPr/>
        <a:lstStyle/>
        <a:p>
          <a:pPr algn="l" rtl="0"/>
          <a:r>
            <a:rPr lang="en-US" sz="2400" b="0" dirty="0" smtClean="0"/>
            <a:t>Specialized Teachers' Needs Analysis</a:t>
          </a:r>
          <a:endParaRPr lang="en-US" sz="2400" b="0" dirty="0"/>
        </a:p>
      </dgm:t>
    </dgm:pt>
    <dgm:pt modelId="{21712E47-F957-448C-BF41-C69111C39B3D}" type="parTrans" cxnId="{2D81443B-A86B-4611-AA23-21B984539D81}">
      <dgm:prSet/>
      <dgm:spPr/>
      <dgm:t>
        <a:bodyPr/>
        <a:lstStyle/>
        <a:p>
          <a:pPr algn="l" rtl="0"/>
          <a:endParaRPr lang="en-US" b="0"/>
        </a:p>
      </dgm:t>
    </dgm:pt>
    <dgm:pt modelId="{31D9EF2D-4CA0-46E0-9420-715FEC784C02}" type="sibTrans" cxnId="{2D81443B-A86B-4611-AA23-21B984539D81}">
      <dgm:prSet/>
      <dgm:spPr/>
      <dgm:t>
        <a:bodyPr/>
        <a:lstStyle/>
        <a:p>
          <a:pPr algn="l" rtl="0"/>
          <a:endParaRPr lang="en-US" b="0"/>
        </a:p>
      </dgm:t>
    </dgm:pt>
    <dgm:pt modelId="{99446CA7-7145-4073-8BE0-058F222BDE62}">
      <dgm:prSet phldrT="[Text]" custT="1"/>
      <dgm:spPr/>
      <dgm:t>
        <a:bodyPr/>
        <a:lstStyle/>
        <a:p>
          <a:pPr algn="l" rtl="0"/>
          <a:r>
            <a:rPr lang="en-US" sz="2400" b="0" dirty="0" smtClean="0"/>
            <a:t>Curricula (Framework- Scope &amp; Sequences-Course books- extra curricula) Content Analysis</a:t>
          </a:r>
          <a:endParaRPr lang="en-US" sz="2400" b="0" dirty="0"/>
        </a:p>
      </dgm:t>
    </dgm:pt>
    <dgm:pt modelId="{90619D67-DFA3-487D-AE6C-2A96E13FA69E}" type="parTrans" cxnId="{E0B9FDFD-01A1-4035-9B2A-C0795233AB22}">
      <dgm:prSet/>
      <dgm:spPr/>
      <dgm:t>
        <a:bodyPr/>
        <a:lstStyle/>
        <a:p>
          <a:pPr algn="l" rtl="0"/>
          <a:endParaRPr lang="en-US" b="0"/>
        </a:p>
      </dgm:t>
    </dgm:pt>
    <dgm:pt modelId="{A4EEE133-2C3F-45D2-9ACE-3348F1ED4895}" type="sibTrans" cxnId="{E0B9FDFD-01A1-4035-9B2A-C0795233AB22}">
      <dgm:prSet/>
      <dgm:spPr/>
      <dgm:t>
        <a:bodyPr/>
        <a:lstStyle/>
        <a:p>
          <a:pPr algn="l" rtl="0"/>
          <a:endParaRPr lang="en-US" b="0"/>
        </a:p>
      </dgm:t>
    </dgm:pt>
    <dgm:pt modelId="{5E57226F-9636-4A25-A3D3-078A42CA819F}">
      <dgm:prSet phldrT="[Text]" custT="1"/>
      <dgm:spPr/>
      <dgm:t>
        <a:bodyPr/>
        <a:lstStyle/>
        <a:p>
          <a:pPr algn="l" rtl="0"/>
          <a:r>
            <a:rPr lang="en-US" sz="2200" b="0" dirty="0" smtClean="0"/>
            <a:t>Assessment framework analysis</a:t>
          </a:r>
        </a:p>
        <a:p>
          <a:pPr algn="l" rtl="0"/>
          <a:r>
            <a:rPr lang="en-US" sz="2200" b="0" dirty="0" smtClean="0"/>
            <a:t>Ministerial </a:t>
          </a:r>
          <a:r>
            <a:rPr lang="en-US" sz="2200" b="0" dirty="0" err="1" smtClean="0"/>
            <a:t>Qarar</a:t>
          </a:r>
          <a:r>
            <a:rPr lang="en-US" sz="2200" b="0" dirty="0" smtClean="0"/>
            <a:t>/ declaration on forming a committee to build the first national syllabus for business studies and their streams </a:t>
          </a:r>
          <a:endParaRPr lang="en-US" sz="2200" b="0" dirty="0"/>
        </a:p>
      </dgm:t>
    </dgm:pt>
    <dgm:pt modelId="{24620816-2F4F-483F-956F-23E0707EED86}" type="parTrans" cxnId="{71D24FB2-3EE0-4108-B9CB-234E75F4B540}">
      <dgm:prSet/>
      <dgm:spPr/>
      <dgm:t>
        <a:bodyPr/>
        <a:lstStyle/>
        <a:p>
          <a:pPr algn="l" rtl="0"/>
          <a:endParaRPr lang="en-US" b="0"/>
        </a:p>
      </dgm:t>
    </dgm:pt>
    <dgm:pt modelId="{0631DDBB-D605-4FDB-A58D-1D6059ABFE42}" type="sibTrans" cxnId="{71D24FB2-3EE0-4108-B9CB-234E75F4B540}">
      <dgm:prSet/>
      <dgm:spPr/>
      <dgm:t>
        <a:bodyPr/>
        <a:lstStyle/>
        <a:p>
          <a:pPr algn="l" rtl="0"/>
          <a:endParaRPr lang="en-US" b="0"/>
        </a:p>
      </dgm:t>
    </dgm:pt>
    <dgm:pt modelId="{71F2570F-BD8F-416A-8644-5921BFB6DB35}">
      <dgm:prSet custT="1"/>
      <dgm:spPr/>
      <dgm:t>
        <a:bodyPr/>
        <a:lstStyle/>
        <a:p>
          <a:pPr algn="l" rtl="0"/>
          <a:r>
            <a:rPr lang="en-US" sz="2400" b="0" dirty="0" smtClean="0"/>
            <a:t>Contacted International Experts to finalize sorting the require skills and competences for the market field for 21st century education</a:t>
          </a:r>
          <a:endParaRPr lang="en-US" sz="2400" b="0" dirty="0"/>
        </a:p>
      </dgm:t>
    </dgm:pt>
    <dgm:pt modelId="{75E2C9F5-D1BC-4B18-BE94-7229FC68274C}" type="parTrans" cxnId="{8B084513-4B7E-404D-9A72-3B4B2F68922E}">
      <dgm:prSet/>
      <dgm:spPr/>
      <dgm:t>
        <a:bodyPr/>
        <a:lstStyle/>
        <a:p>
          <a:pPr algn="l" rtl="0"/>
          <a:endParaRPr lang="en-US" b="0"/>
        </a:p>
      </dgm:t>
    </dgm:pt>
    <dgm:pt modelId="{E6A0475B-3FE0-4975-A0FC-0336185FEFEA}" type="sibTrans" cxnId="{8B084513-4B7E-404D-9A72-3B4B2F68922E}">
      <dgm:prSet/>
      <dgm:spPr/>
      <dgm:t>
        <a:bodyPr/>
        <a:lstStyle/>
        <a:p>
          <a:pPr algn="l" rtl="0"/>
          <a:endParaRPr lang="en-US" b="0"/>
        </a:p>
      </dgm:t>
    </dgm:pt>
    <dgm:pt modelId="{30B7D9E0-1CC8-4674-8282-D6EFF895121B}" type="pres">
      <dgm:prSet presAssocID="{42D4CCE0-DAFE-4153-A02C-0B0282A3E6C3}" presName="vert0" presStyleCnt="0">
        <dgm:presLayoutVars>
          <dgm:dir/>
          <dgm:animOne val="branch"/>
          <dgm:animLvl val="lvl"/>
        </dgm:presLayoutVars>
      </dgm:prSet>
      <dgm:spPr/>
    </dgm:pt>
    <dgm:pt modelId="{E86A0A60-0E6D-4A47-A57E-70C3E836F265}" type="pres">
      <dgm:prSet presAssocID="{62B04CBE-2693-4730-97F9-FF0774063426}" presName="thickLine" presStyleLbl="alignNode1" presStyleIdx="0" presStyleCnt="1"/>
      <dgm:spPr/>
    </dgm:pt>
    <dgm:pt modelId="{60D26F71-8337-4832-B41C-DB800AC11712}" type="pres">
      <dgm:prSet presAssocID="{62B04CBE-2693-4730-97F9-FF0774063426}" presName="horz1" presStyleCnt="0"/>
      <dgm:spPr/>
    </dgm:pt>
    <dgm:pt modelId="{B09B2847-9CD6-4E88-A534-8944B86E5682}" type="pres">
      <dgm:prSet presAssocID="{62B04CBE-2693-4730-97F9-FF0774063426}" presName="tx1" presStyleLbl="revTx" presStyleIdx="0" presStyleCnt="5"/>
      <dgm:spPr/>
    </dgm:pt>
    <dgm:pt modelId="{D61B6B48-9F25-4EAC-B4BB-11ECA3B4C0E7}" type="pres">
      <dgm:prSet presAssocID="{62B04CBE-2693-4730-97F9-FF0774063426}" presName="vert1" presStyleCnt="0"/>
      <dgm:spPr/>
    </dgm:pt>
    <dgm:pt modelId="{8A9B2063-4C6B-4CCE-8562-494BE14F5305}" type="pres">
      <dgm:prSet presAssocID="{0F464156-1F50-4E46-8B18-DEBD75020414}" presName="vertSpace2a" presStyleCnt="0"/>
      <dgm:spPr/>
    </dgm:pt>
    <dgm:pt modelId="{C844584A-A1A5-4DA4-BC55-8162ECFB471F}" type="pres">
      <dgm:prSet presAssocID="{0F464156-1F50-4E46-8B18-DEBD75020414}" presName="horz2" presStyleCnt="0"/>
      <dgm:spPr/>
    </dgm:pt>
    <dgm:pt modelId="{7182412E-41B1-45FE-B6BB-09D2BE8D7410}" type="pres">
      <dgm:prSet presAssocID="{0F464156-1F50-4E46-8B18-DEBD75020414}" presName="horzSpace2" presStyleCnt="0"/>
      <dgm:spPr/>
    </dgm:pt>
    <dgm:pt modelId="{22FCEAE0-FD1C-435A-AC1B-46EAB0739734}" type="pres">
      <dgm:prSet presAssocID="{0F464156-1F50-4E46-8B18-DEBD75020414}" presName="tx2" presStyleLbl="revTx" presStyleIdx="1" presStyleCnt="5"/>
      <dgm:spPr/>
      <dgm:t>
        <a:bodyPr/>
        <a:lstStyle/>
        <a:p>
          <a:endParaRPr lang="en-US"/>
        </a:p>
      </dgm:t>
    </dgm:pt>
    <dgm:pt modelId="{28FBB6B8-EDC9-4EF9-9623-8333019B23CE}" type="pres">
      <dgm:prSet presAssocID="{0F464156-1F50-4E46-8B18-DEBD75020414}" presName="vert2" presStyleCnt="0"/>
      <dgm:spPr/>
    </dgm:pt>
    <dgm:pt modelId="{C35E8CB4-CFE8-4CD5-B379-C55A0B5DCD55}" type="pres">
      <dgm:prSet presAssocID="{0F464156-1F50-4E46-8B18-DEBD75020414}" presName="thinLine2b" presStyleLbl="callout" presStyleIdx="0" presStyleCnt="4"/>
      <dgm:spPr/>
    </dgm:pt>
    <dgm:pt modelId="{F666E835-4A2F-470D-A67F-00E5643155E4}" type="pres">
      <dgm:prSet presAssocID="{0F464156-1F50-4E46-8B18-DEBD75020414}" presName="vertSpace2b" presStyleCnt="0"/>
      <dgm:spPr/>
    </dgm:pt>
    <dgm:pt modelId="{4C68B689-3FBB-4678-9093-47044EBB1910}" type="pres">
      <dgm:prSet presAssocID="{99446CA7-7145-4073-8BE0-058F222BDE62}" presName="horz2" presStyleCnt="0"/>
      <dgm:spPr/>
    </dgm:pt>
    <dgm:pt modelId="{033C9551-41EB-4AC5-B0A1-EDC29AD3E3DA}" type="pres">
      <dgm:prSet presAssocID="{99446CA7-7145-4073-8BE0-058F222BDE62}" presName="horzSpace2" presStyleCnt="0"/>
      <dgm:spPr/>
    </dgm:pt>
    <dgm:pt modelId="{0CB07FF2-0EF1-4B85-A8D0-59457BFAB95A}" type="pres">
      <dgm:prSet presAssocID="{99446CA7-7145-4073-8BE0-058F222BDE62}" presName="tx2" presStyleLbl="revTx" presStyleIdx="2" presStyleCnt="5"/>
      <dgm:spPr/>
      <dgm:t>
        <a:bodyPr/>
        <a:lstStyle/>
        <a:p>
          <a:endParaRPr lang="en-US"/>
        </a:p>
      </dgm:t>
    </dgm:pt>
    <dgm:pt modelId="{1C942F48-B4A5-4CD2-902D-DB63804F484F}" type="pres">
      <dgm:prSet presAssocID="{99446CA7-7145-4073-8BE0-058F222BDE62}" presName="vert2" presStyleCnt="0"/>
      <dgm:spPr/>
    </dgm:pt>
    <dgm:pt modelId="{7493826D-5025-470F-96AB-57C58ED622CD}" type="pres">
      <dgm:prSet presAssocID="{99446CA7-7145-4073-8BE0-058F222BDE62}" presName="thinLine2b" presStyleLbl="callout" presStyleIdx="1" presStyleCnt="4"/>
      <dgm:spPr/>
    </dgm:pt>
    <dgm:pt modelId="{FFC9A462-301D-4D75-B8D0-3DFD8FFCFE08}" type="pres">
      <dgm:prSet presAssocID="{99446CA7-7145-4073-8BE0-058F222BDE62}" presName="vertSpace2b" presStyleCnt="0"/>
      <dgm:spPr/>
    </dgm:pt>
    <dgm:pt modelId="{C0BC8302-0623-4E54-8AEF-2D3D69791E77}" type="pres">
      <dgm:prSet presAssocID="{5E57226F-9636-4A25-A3D3-078A42CA819F}" presName="horz2" presStyleCnt="0"/>
      <dgm:spPr/>
    </dgm:pt>
    <dgm:pt modelId="{93CFA438-3C79-4252-BC06-2BD75D6E29A1}" type="pres">
      <dgm:prSet presAssocID="{5E57226F-9636-4A25-A3D3-078A42CA819F}" presName="horzSpace2" presStyleCnt="0"/>
      <dgm:spPr/>
    </dgm:pt>
    <dgm:pt modelId="{FBA04573-9D09-447E-8B8A-91320335993C}" type="pres">
      <dgm:prSet presAssocID="{5E57226F-9636-4A25-A3D3-078A42CA819F}" presName="tx2" presStyleLbl="revTx" presStyleIdx="3" presStyleCnt="5"/>
      <dgm:spPr/>
      <dgm:t>
        <a:bodyPr/>
        <a:lstStyle/>
        <a:p>
          <a:endParaRPr lang="en-US"/>
        </a:p>
      </dgm:t>
    </dgm:pt>
    <dgm:pt modelId="{47063C83-1517-4AAE-9821-58C5206054CD}" type="pres">
      <dgm:prSet presAssocID="{5E57226F-9636-4A25-A3D3-078A42CA819F}" presName="vert2" presStyleCnt="0"/>
      <dgm:spPr/>
    </dgm:pt>
    <dgm:pt modelId="{B12DC775-1622-4C36-9266-6607A8FBB60B}" type="pres">
      <dgm:prSet presAssocID="{5E57226F-9636-4A25-A3D3-078A42CA819F}" presName="thinLine2b" presStyleLbl="callout" presStyleIdx="2" presStyleCnt="4"/>
      <dgm:spPr/>
    </dgm:pt>
    <dgm:pt modelId="{8FF27190-1965-4F90-A223-CF87C6FF48F6}" type="pres">
      <dgm:prSet presAssocID="{5E57226F-9636-4A25-A3D3-078A42CA819F}" presName="vertSpace2b" presStyleCnt="0"/>
      <dgm:spPr/>
    </dgm:pt>
    <dgm:pt modelId="{9AD22A87-CA82-4420-B9E8-67E5A65660FC}" type="pres">
      <dgm:prSet presAssocID="{71F2570F-BD8F-416A-8644-5921BFB6DB35}" presName="horz2" presStyleCnt="0"/>
      <dgm:spPr/>
    </dgm:pt>
    <dgm:pt modelId="{BB47BB62-C9DE-4A34-A391-88B6AC12308A}" type="pres">
      <dgm:prSet presAssocID="{71F2570F-BD8F-416A-8644-5921BFB6DB35}" presName="horzSpace2" presStyleCnt="0"/>
      <dgm:spPr/>
    </dgm:pt>
    <dgm:pt modelId="{FFC22DD6-10E9-4DDD-BBEE-DDD5F34D48A7}" type="pres">
      <dgm:prSet presAssocID="{71F2570F-BD8F-416A-8644-5921BFB6DB35}" presName="tx2" presStyleLbl="revTx" presStyleIdx="4" presStyleCnt="5"/>
      <dgm:spPr/>
      <dgm:t>
        <a:bodyPr/>
        <a:lstStyle/>
        <a:p>
          <a:endParaRPr lang="en-US"/>
        </a:p>
      </dgm:t>
    </dgm:pt>
    <dgm:pt modelId="{5743CDB7-56F4-49CD-BF83-1A779FEC7F14}" type="pres">
      <dgm:prSet presAssocID="{71F2570F-BD8F-416A-8644-5921BFB6DB35}" presName="vert2" presStyleCnt="0"/>
      <dgm:spPr/>
    </dgm:pt>
    <dgm:pt modelId="{8AFD0E5A-9B55-4388-929C-5ACDA0CFA6C7}" type="pres">
      <dgm:prSet presAssocID="{71F2570F-BD8F-416A-8644-5921BFB6DB35}" presName="thinLine2b" presStyleLbl="callout" presStyleIdx="3" presStyleCnt="4"/>
      <dgm:spPr/>
    </dgm:pt>
    <dgm:pt modelId="{09B71B1B-30B8-4F75-86FC-85AA3DAFA562}" type="pres">
      <dgm:prSet presAssocID="{71F2570F-BD8F-416A-8644-5921BFB6DB35}" presName="vertSpace2b" presStyleCnt="0"/>
      <dgm:spPr/>
    </dgm:pt>
  </dgm:ptLst>
  <dgm:cxnLst>
    <dgm:cxn modelId="{8B084513-4B7E-404D-9A72-3B4B2F68922E}" srcId="{62B04CBE-2693-4730-97F9-FF0774063426}" destId="{71F2570F-BD8F-416A-8644-5921BFB6DB35}" srcOrd="3" destOrd="0" parTransId="{75E2C9F5-D1BC-4B18-BE94-7229FC68274C}" sibTransId="{E6A0475B-3FE0-4975-A0FC-0336185FEFEA}"/>
    <dgm:cxn modelId="{D670DF81-7988-4FDC-861E-330FA60EE415}" type="presOf" srcId="{71F2570F-BD8F-416A-8644-5921BFB6DB35}" destId="{FFC22DD6-10E9-4DDD-BBEE-DDD5F34D48A7}" srcOrd="0" destOrd="0" presId="urn:microsoft.com/office/officeart/2008/layout/LinedList"/>
    <dgm:cxn modelId="{996F1F27-ACEF-4C3E-994E-E90BFA596022}" type="presOf" srcId="{62B04CBE-2693-4730-97F9-FF0774063426}" destId="{B09B2847-9CD6-4E88-A534-8944B86E5682}" srcOrd="0" destOrd="0" presId="urn:microsoft.com/office/officeart/2008/layout/LinedList"/>
    <dgm:cxn modelId="{21C4EBBA-64D5-49CF-8D03-355FDF60F872}" type="presOf" srcId="{42D4CCE0-DAFE-4153-A02C-0B0282A3E6C3}" destId="{30B7D9E0-1CC8-4674-8282-D6EFF895121B}" srcOrd="0" destOrd="0" presId="urn:microsoft.com/office/officeart/2008/layout/LinedList"/>
    <dgm:cxn modelId="{FEB7BA3F-A7E6-4323-8180-C1C04750B9A8}" type="presOf" srcId="{5E57226F-9636-4A25-A3D3-078A42CA819F}" destId="{FBA04573-9D09-447E-8B8A-91320335993C}" srcOrd="0" destOrd="0" presId="urn:microsoft.com/office/officeart/2008/layout/LinedList"/>
    <dgm:cxn modelId="{E0B9FDFD-01A1-4035-9B2A-C0795233AB22}" srcId="{62B04CBE-2693-4730-97F9-FF0774063426}" destId="{99446CA7-7145-4073-8BE0-058F222BDE62}" srcOrd="1" destOrd="0" parTransId="{90619D67-DFA3-487D-AE6C-2A96E13FA69E}" sibTransId="{A4EEE133-2C3F-45D2-9ACE-3348F1ED4895}"/>
    <dgm:cxn modelId="{50E4BE39-ECCC-4399-8196-BA37F0DB80BC}" type="presOf" srcId="{0F464156-1F50-4E46-8B18-DEBD75020414}" destId="{22FCEAE0-FD1C-435A-AC1B-46EAB0739734}" srcOrd="0" destOrd="0" presId="urn:microsoft.com/office/officeart/2008/layout/LinedList"/>
    <dgm:cxn modelId="{2D81443B-A86B-4611-AA23-21B984539D81}" srcId="{62B04CBE-2693-4730-97F9-FF0774063426}" destId="{0F464156-1F50-4E46-8B18-DEBD75020414}" srcOrd="0" destOrd="0" parTransId="{21712E47-F957-448C-BF41-C69111C39B3D}" sibTransId="{31D9EF2D-4CA0-46E0-9420-715FEC784C02}"/>
    <dgm:cxn modelId="{A0A51287-036E-4D1B-8542-496E06BA43FE}" type="presOf" srcId="{99446CA7-7145-4073-8BE0-058F222BDE62}" destId="{0CB07FF2-0EF1-4B85-A8D0-59457BFAB95A}" srcOrd="0" destOrd="0" presId="urn:microsoft.com/office/officeart/2008/layout/LinedList"/>
    <dgm:cxn modelId="{C5F58E3C-30E8-47FF-9E44-8025307AA1CB}" srcId="{42D4CCE0-DAFE-4153-A02C-0B0282A3E6C3}" destId="{62B04CBE-2693-4730-97F9-FF0774063426}" srcOrd="0" destOrd="0" parTransId="{AFDF81B5-F64A-4A79-A2AA-6E52E12B8381}" sibTransId="{E5B94BAB-0964-4753-AFC0-E9FE8883C966}"/>
    <dgm:cxn modelId="{71D24FB2-3EE0-4108-B9CB-234E75F4B540}" srcId="{62B04CBE-2693-4730-97F9-FF0774063426}" destId="{5E57226F-9636-4A25-A3D3-078A42CA819F}" srcOrd="2" destOrd="0" parTransId="{24620816-2F4F-483F-956F-23E0707EED86}" sibTransId="{0631DDBB-D605-4FDB-A58D-1D6059ABFE42}"/>
    <dgm:cxn modelId="{A85EF384-988E-487D-8342-68422F6AF735}" type="presParOf" srcId="{30B7D9E0-1CC8-4674-8282-D6EFF895121B}" destId="{E86A0A60-0E6D-4A47-A57E-70C3E836F265}" srcOrd="0" destOrd="0" presId="urn:microsoft.com/office/officeart/2008/layout/LinedList"/>
    <dgm:cxn modelId="{F017CA00-276C-4040-810F-4760F7447B6A}" type="presParOf" srcId="{30B7D9E0-1CC8-4674-8282-D6EFF895121B}" destId="{60D26F71-8337-4832-B41C-DB800AC11712}" srcOrd="1" destOrd="0" presId="urn:microsoft.com/office/officeart/2008/layout/LinedList"/>
    <dgm:cxn modelId="{BF1BAB85-54F5-490F-86DE-EFFAAD335457}" type="presParOf" srcId="{60D26F71-8337-4832-B41C-DB800AC11712}" destId="{B09B2847-9CD6-4E88-A534-8944B86E5682}" srcOrd="0" destOrd="0" presId="urn:microsoft.com/office/officeart/2008/layout/LinedList"/>
    <dgm:cxn modelId="{C8571EC4-3B0E-4F81-BFD4-E4622CDC214D}" type="presParOf" srcId="{60D26F71-8337-4832-B41C-DB800AC11712}" destId="{D61B6B48-9F25-4EAC-B4BB-11ECA3B4C0E7}" srcOrd="1" destOrd="0" presId="urn:microsoft.com/office/officeart/2008/layout/LinedList"/>
    <dgm:cxn modelId="{688139D3-4C27-4DDE-A374-EE54816528AD}" type="presParOf" srcId="{D61B6B48-9F25-4EAC-B4BB-11ECA3B4C0E7}" destId="{8A9B2063-4C6B-4CCE-8562-494BE14F5305}" srcOrd="0" destOrd="0" presId="urn:microsoft.com/office/officeart/2008/layout/LinedList"/>
    <dgm:cxn modelId="{C07677AC-5861-40EF-A907-A8C33A6F25F9}" type="presParOf" srcId="{D61B6B48-9F25-4EAC-B4BB-11ECA3B4C0E7}" destId="{C844584A-A1A5-4DA4-BC55-8162ECFB471F}" srcOrd="1" destOrd="0" presId="urn:microsoft.com/office/officeart/2008/layout/LinedList"/>
    <dgm:cxn modelId="{67AA88EF-2E88-443D-B403-742B4E85EA4D}" type="presParOf" srcId="{C844584A-A1A5-4DA4-BC55-8162ECFB471F}" destId="{7182412E-41B1-45FE-B6BB-09D2BE8D7410}" srcOrd="0" destOrd="0" presId="urn:microsoft.com/office/officeart/2008/layout/LinedList"/>
    <dgm:cxn modelId="{D912109F-0324-487E-98C4-8DF2FA62D370}" type="presParOf" srcId="{C844584A-A1A5-4DA4-BC55-8162ECFB471F}" destId="{22FCEAE0-FD1C-435A-AC1B-46EAB0739734}" srcOrd="1" destOrd="0" presId="urn:microsoft.com/office/officeart/2008/layout/LinedList"/>
    <dgm:cxn modelId="{B82C1DE5-9F45-4046-B027-6F32D276410D}" type="presParOf" srcId="{C844584A-A1A5-4DA4-BC55-8162ECFB471F}" destId="{28FBB6B8-EDC9-4EF9-9623-8333019B23CE}" srcOrd="2" destOrd="0" presId="urn:microsoft.com/office/officeart/2008/layout/LinedList"/>
    <dgm:cxn modelId="{C4F30386-A915-475E-925F-3293FAA0238C}" type="presParOf" srcId="{D61B6B48-9F25-4EAC-B4BB-11ECA3B4C0E7}" destId="{C35E8CB4-CFE8-4CD5-B379-C55A0B5DCD55}" srcOrd="2" destOrd="0" presId="urn:microsoft.com/office/officeart/2008/layout/LinedList"/>
    <dgm:cxn modelId="{BD868129-1E35-4539-997B-CC1487D1E749}" type="presParOf" srcId="{D61B6B48-9F25-4EAC-B4BB-11ECA3B4C0E7}" destId="{F666E835-4A2F-470D-A67F-00E5643155E4}" srcOrd="3" destOrd="0" presId="urn:microsoft.com/office/officeart/2008/layout/LinedList"/>
    <dgm:cxn modelId="{962EFE9C-AF54-426E-88EE-94C519652A2B}" type="presParOf" srcId="{D61B6B48-9F25-4EAC-B4BB-11ECA3B4C0E7}" destId="{4C68B689-3FBB-4678-9093-47044EBB1910}" srcOrd="4" destOrd="0" presId="urn:microsoft.com/office/officeart/2008/layout/LinedList"/>
    <dgm:cxn modelId="{D2855EB1-A5E2-459C-950A-528F7DC4C509}" type="presParOf" srcId="{4C68B689-3FBB-4678-9093-47044EBB1910}" destId="{033C9551-41EB-4AC5-B0A1-EDC29AD3E3DA}" srcOrd="0" destOrd="0" presId="urn:microsoft.com/office/officeart/2008/layout/LinedList"/>
    <dgm:cxn modelId="{92CA7E76-F53E-4A62-B0F9-EEA94891D7E5}" type="presParOf" srcId="{4C68B689-3FBB-4678-9093-47044EBB1910}" destId="{0CB07FF2-0EF1-4B85-A8D0-59457BFAB95A}" srcOrd="1" destOrd="0" presId="urn:microsoft.com/office/officeart/2008/layout/LinedList"/>
    <dgm:cxn modelId="{ED5781C0-C13E-473F-B980-493772DF4E24}" type="presParOf" srcId="{4C68B689-3FBB-4678-9093-47044EBB1910}" destId="{1C942F48-B4A5-4CD2-902D-DB63804F484F}" srcOrd="2" destOrd="0" presId="urn:microsoft.com/office/officeart/2008/layout/LinedList"/>
    <dgm:cxn modelId="{D4AA60E2-DD6C-4D0F-8CE7-B2284BFDDE2A}" type="presParOf" srcId="{D61B6B48-9F25-4EAC-B4BB-11ECA3B4C0E7}" destId="{7493826D-5025-470F-96AB-57C58ED622CD}" srcOrd="5" destOrd="0" presId="urn:microsoft.com/office/officeart/2008/layout/LinedList"/>
    <dgm:cxn modelId="{0E8072D8-0FB7-40A2-B3BC-0223B43EA393}" type="presParOf" srcId="{D61B6B48-9F25-4EAC-B4BB-11ECA3B4C0E7}" destId="{FFC9A462-301D-4D75-B8D0-3DFD8FFCFE08}" srcOrd="6" destOrd="0" presId="urn:microsoft.com/office/officeart/2008/layout/LinedList"/>
    <dgm:cxn modelId="{300AE7EE-7217-4F1F-954F-C7363B8DFD84}" type="presParOf" srcId="{D61B6B48-9F25-4EAC-B4BB-11ECA3B4C0E7}" destId="{C0BC8302-0623-4E54-8AEF-2D3D69791E77}" srcOrd="7" destOrd="0" presId="urn:microsoft.com/office/officeart/2008/layout/LinedList"/>
    <dgm:cxn modelId="{52A1D8C3-71F1-4C8E-A29A-C8730B5D31BF}" type="presParOf" srcId="{C0BC8302-0623-4E54-8AEF-2D3D69791E77}" destId="{93CFA438-3C79-4252-BC06-2BD75D6E29A1}" srcOrd="0" destOrd="0" presId="urn:microsoft.com/office/officeart/2008/layout/LinedList"/>
    <dgm:cxn modelId="{BFE5432C-B9FE-4AC1-A0FE-C86C334A681C}" type="presParOf" srcId="{C0BC8302-0623-4E54-8AEF-2D3D69791E77}" destId="{FBA04573-9D09-447E-8B8A-91320335993C}" srcOrd="1" destOrd="0" presId="urn:microsoft.com/office/officeart/2008/layout/LinedList"/>
    <dgm:cxn modelId="{60F281B9-B478-4C62-8ABC-711B3B63E188}" type="presParOf" srcId="{C0BC8302-0623-4E54-8AEF-2D3D69791E77}" destId="{47063C83-1517-4AAE-9821-58C5206054CD}" srcOrd="2" destOrd="0" presId="urn:microsoft.com/office/officeart/2008/layout/LinedList"/>
    <dgm:cxn modelId="{12182005-6D89-4FEC-B3CA-A9C58A6E5DE9}" type="presParOf" srcId="{D61B6B48-9F25-4EAC-B4BB-11ECA3B4C0E7}" destId="{B12DC775-1622-4C36-9266-6607A8FBB60B}" srcOrd="8" destOrd="0" presId="urn:microsoft.com/office/officeart/2008/layout/LinedList"/>
    <dgm:cxn modelId="{C9CF8DAC-94A7-4242-BE4D-2419F296CE80}" type="presParOf" srcId="{D61B6B48-9F25-4EAC-B4BB-11ECA3B4C0E7}" destId="{8FF27190-1965-4F90-A223-CF87C6FF48F6}" srcOrd="9" destOrd="0" presId="urn:microsoft.com/office/officeart/2008/layout/LinedList"/>
    <dgm:cxn modelId="{4B8674AD-2300-4E47-B4DB-17F97F4325E0}" type="presParOf" srcId="{D61B6B48-9F25-4EAC-B4BB-11ECA3B4C0E7}" destId="{9AD22A87-CA82-4420-B9E8-67E5A65660FC}" srcOrd="10" destOrd="0" presId="urn:microsoft.com/office/officeart/2008/layout/LinedList"/>
    <dgm:cxn modelId="{7DC46E0A-2FF1-4E49-AF0D-547C7CDD9657}" type="presParOf" srcId="{9AD22A87-CA82-4420-B9E8-67E5A65660FC}" destId="{BB47BB62-C9DE-4A34-A391-88B6AC12308A}" srcOrd="0" destOrd="0" presId="urn:microsoft.com/office/officeart/2008/layout/LinedList"/>
    <dgm:cxn modelId="{3776EF1E-8230-4168-BA6B-25A4CC8E3727}" type="presParOf" srcId="{9AD22A87-CA82-4420-B9E8-67E5A65660FC}" destId="{FFC22DD6-10E9-4DDD-BBEE-DDD5F34D48A7}" srcOrd="1" destOrd="0" presId="urn:microsoft.com/office/officeart/2008/layout/LinedList"/>
    <dgm:cxn modelId="{DC32CDAF-C796-43C3-8F6F-ED94C6C88EAD}" type="presParOf" srcId="{9AD22A87-CA82-4420-B9E8-67E5A65660FC}" destId="{5743CDB7-56F4-49CD-BF83-1A779FEC7F14}" srcOrd="2" destOrd="0" presId="urn:microsoft.com/office/officeart/2008/layout/LinedList"/>
    <dgm:cxn modelId="{C651C4EB-F465-40D5-AF9F-977925697274}" type="presParOf" srcId="{D61B6B48-9F25-4EAC-B4BB-11ECA3B4C0E7}" destId="{8AFD0E5A-9B55-4388-929C-5ACDA0CFA6C7}" srcOrd="11" destOrd="0" presId="urn:microsoft.com/office/officeart/2008/layout/LinedList"/>
    <dgm:cxn modelId="{1830D425-B4F9-4FF7-8FAE-F767A12D7901}" type="presParOf" srcId="{D61B6B48-9F25-4EAC-B4BB-11ECA3B4C0E7}" destId="{09B71B1B-30B8-4F75-86FC-85AA3DAFA562}" srcOrd="12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241B393-D969-457C-A8C9-691CBA75B226}" type="doc">
      <dgm:prSet loTypeId="urn:microsoft.com/office/officeart/2005/8/layout/radial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6F7E27E-5C02-457C-984C-1C1893C91EDC}">
      <dgm:prSet phldrT="[Text]"/>
      <dgm:spPr/>
      <dgm:t>
        <a:bodyPr/>
        <a:lstStyle/>
        <a:p>
          <a:r>
            <a:rPr lang="en-US" dirty="0" smtClean="0"/>
            <a:t>First </a:t>
          </a:r>
          <a:r>
            <a:rPr lang="en-US" dirty="0"/>
            <a:t>Stage</a:t>
          </a:r>
        </a:p>
      </dgm:t>
    </dgm:pt>
    <dgm:pt modelId="{E8DE1B22-FED7-49E9-A08F-6F5535C27F47}" type="parTrans" cxnId="{F968B0AC-293F-4D1F-BC99-CEDA1B851DBD}">
      <dgm:prSet/>
      <dgm:spPr/>
      <dgm:t>
        <a:bodyPr/>
        <a:lstStyle/>
        <a:p>
          <a:endParaRPr lang="en-US"/>
        </a:p>
      </dgm:t>
    </dgm:pt>
    <dgm:pt modelId="{93253664-F5F4-4F7C-9A15-3CF280815C57}" type="sibTrans" cxnId="{F968B0AC-293F-4D1F-BC99-CEDA1B851DBD}">
      <dgm:prSet/>
      <dgm:spPr/>
      <dgm:t>
        <a:bodyPr/>
        <a:lstStyle/>
        <a:p>
          <a:endParaRPr lang="en-US"/>
        </a:p>
      </dgm:t>
    </dgm:pt>
    <dgm:pt modelId="{91EA5290-F3CC-4641-9EE9-C9C7BCE0159B}">
      <dgm:prSet phldrT="[Text]"/>
      <dgm:spPr/>
      <dgm:t>
        <a:bodyPr/>
        <a:lstStyle/>
        <a:p>
          <a:r>
            <a:rPr lang="en-US"/>
            <a:t>Second Stage</a:t>
          </a:r>
        </a:p>
      </dgm:t>
    </dgm:pt>
    <dgm:pt modelId="{CD608DFD-376F-49B1-A31A-67C245FF05B8}" type="parTrans" cxnId="{55C1560C-E3E3-499B-B0C9-BE9EEB36F9FA}">
      <dgm:prSet/>
      <dgm:spPr/>
      <dgm:t>
        <a:bodyPr/>
        <a:lstStyle/>
        <a:p>
          <a:endParaRPr lang="en-US"/>
        </a:p>
      </dgm:t>
    </dgm:pt>
    <dgm:pt modelId="{80ED7F43-A37E-4BFD-A523-779E79742B64}" type="sibTrans" cxnId="{55C1560C-E3E3-499B-B0C9-BE9EEB36F9FA}">
      <dgm:prSet/>
      <dgm:spPr/>
      <dgm:t>
        <a:bodyPr/>
        <a:lstStyle/>
        <a:p>
          <a:endParaRPr lang="en-US"/>
        </a:p>
      </dgm:t>
    </dgm:pt>
    <dgm:pt modelId="{80C4BDF4-1DC8-4A51-8C7B-CCE8EC78B3E7}">
      <dgm:prSet phldrT="[Text]"/>
      <dgm:spPr/>
      <dgm:t>
        <a:bodyPr/>
        <a:lstStyle/>
        <a:p>
          <a:r>
            <a:rPr lang="en-US"/>
            <a:t>Third Stage</a:t>
          </a:r>
        </a:p>
      </dgm:t>
    </dgm:pt>
    <dgm:pt modelId="{7F8CF81D-57A2-4E6F-84FD-3150C33AF9C5}" type="parTrans" cxnId="{1D10FF13-A601-4931-8125-42F859BB1F3C}">
      <dgm:prSet/>
      <dgm:spPr/>
      <dgm:t>
        <a:bodyPr/>
        <a:lstStyle/>
        <a:p>
          <a:endParaRPr lang="en-US"/>
        </a:p>
      </dgm:t>
    </dgm:pt>
    <dgm:pt modelId="{057B63D6-F7A0-46A3-83CA-CE0ED5892785}" type="sibTrans" cxnId="{1D10FF13-A601-4931-8125-42F859BB1F3C}">
      <dgm:prSet/>
      <dgm:spPr/>
      <dgm:t>
        <a:bodyPr/>
        <a:lstStyle/>
        <a:p>
          <a:endParaRPr lang="en-US"/>
        </a:p>
      </dgm:t>
    </dgm:pt>
    <dgm:pt modelId="{980A1068-939A-488B-9F3E-EB2801213245}">
      <dgm:prSet phldrT="[Text]"/>
      <dgm:spPr/>
      <dgm:t>
        <a:bodyPr/>
        <a:lstStyle/>
        <a:p>
          <a:r>
            <a:rPr lang="en-US" dirty="0" smtClean="0"/>
            <a:t>Start </a:t>
          </a:r>
          <a:r>
            <a:rPr lang="en-US" dirty="0"/>
            <a:t>phase (II)</a:t>
          </a:r>
        </a:p>
      </dgm:t>
    </dgm:pt>
    <dgm:pt modelId="{E50E76B3-684A-449B-9BC0-7655D53F3A4D}" type="parTrans" cxnId="{1D79D3D1-645D-4B10-9855-51DC4BEE25B6}">
      <dgm:prSet/>
      <dgm:spPr/>
      <dgm:t>
        <a:bodyPr/>
        <a:lstStyle/>
        <a:p>
          <a:endParaRPr lang="en-US"/>
        </a:p>
      </dgm:t>
    </dgm:pt>
    <dgm:pt modelId="{3F6D3AE8-D73D-4A01-8C76-6C7693621C86}" type="sibTrans" cxnId="{1D79D3D1-645D-4B10-9855-51DC4BEE25B6}">
      <dgm:prSet/>
      <dgm:spPr/>
      <dgm:t>
        <a:bodyPr/>
        <a:lstStyle/>
        <a:p>
          <a:endParaRPr lang="en-US"/>
        </a:p>
      </dgm:t>
    </dgm:pt>
    <dgm:pt modelId="{3F9D3774-0F49-4F50-AB37-C07AB346399D}">
      <dgm:prSet phldrT="[Text]"/>
      <dgm:spPr/>
      <dgm:t>
        <a:bodyPr/>
        <a:lstStyle/>
        <a:p>
          <a:r>
            <a:rPr lang="en-US" dirty="0"/>
            <a:t>phase (I)</a:t>
          </a:r>
        </a:p>
      </dgm:t>
    </dgm:pt>
    <dgm:pt modelId="{9A181841-5A77-4F3C-938A-F3498941515E}" type="sibTrans" cxnId="{D53E1B2F-BEB5-4AE5-B2C8-5CF7E7FEB07E}">
      <dgm:prSet/>
      <dgm:spPr/>
      <dgm:t>
        <a:bodyPr/>
        <a:lstStyle/>
        <a:p>
          <a:endParaRPr lang="en-US"/>
        </a:p>
      </dgm:t>
    </dgm:pt>
    <dgm:pt modelId="{A93E6640-3D83-4111-AC02-E1A0C71234C6}" type="parTrans" cxnId="{D53E1B2F-BEB5-4AE5-B2C8-5CF7E7FEB07E}">
      <dgm:prSet/>
      <dgm:spPr/>
      <dgm:t>
        <a:bodyPr/>
        <a:lstStyle/>
        <a:p>
          <a:endParaRPr lang="en-US"/>
        </a:p>
      </dgm:t>
    </dgm:pt>
    <dgm:pt modelId="{A84EE563-557D-42F6-A323-634B809A6EDD}" type="pres">
      <dgm:prSet presAssocID="{C241B393-D969-457C-A8C9-691CBA75B22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20B5EA8-2018-4E86-8D61-1F9D2EA93DE6}" type="pres">
      <dgm:prSet presAssocID="{C241B393-D969-457C-A8C9-691CBA75B226}" presName="radial" presStyleCnt="0">
        <dgm:presLayoutVars>
          <dgm:animLvl val="ctr"/>
        </dgm:presLayoutVars>
      </dgm:prSet>
      <dgm:spPr/>
    </dgm:pt>
    <dgm:pt modelId="{9D140569-E9EF-4929-AACF-CDC09CBC3609}" type="pres">
      <dgm:prSet presAssocID="{3F9D3774-0F49-4F50-AB37-C07AB346399D}" presName="centerShape" presStyleLbl="vennNode1" presStyleIdx="0" presStyleCnt="5"/>
      <dgm:spPr/>
      <dgm:t>
        <a:bodyPr/>
        <a:lstStyle/>
        <a:p>
          <a:endParaRPr lang="en-US"/>
        </a:p>
      </dgm:t>
    </dgm:pt>
    <dgm:pt modelId="{4CDE8E00-3872-47F8-8F48-0E5A5DD41E2E}" type="pres">
      <dgm:prSet presAssocID="{F6F7E27E-5C02-457C-984C-1C1893C91EDC}" presName="node" presStyleLbl="venn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5182E2-D30B-4541-8CBF-3A416FAE2BF2}" type="pres">
      <dgm:prSet presAssocID="{91EA5290-F3CC-4641-9EE9-C9C7BCE0159B}" presName="node" presStyleLbl="venn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A79B15-DCED-4E31-80FC-523762CA6669}" type="pres">
      <dgm:prSet presAssocID="{80C4BDF4-1DC8-4A51-8C7B-CCE8EC78B3E7}" presName="node" presStyleLbl="venn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771298-A0FE-412B-ACED-3A8D113C20FF}" type="pres">
      <dgm:prSet presAssocID="{980A1068-939A-488B-9F3E-EB2801213245}" presName="node" presStyleLbl="venn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968B0AC-293F-4D1F-BC99-CEDA1B851DBD}" srcId="{3F9D3774-0F49-4F50-AB37-C07AB346399D}" destId="{F6F7E27E-5C02-457C-984C-1C1893C91EDC}" srcOrd="0" destOrd="0" parTransId="{E8DE1B22-FED7-49E9-A08F-6F5535C27F47}" sibTransId="{93253664-F5F4-4F7C-9A15-3CF280815C57}"/>
    <dgm:cxn modelId="{188D6388-765A-4032-B165-EA8FACDA1F8F}" type="presOf" srcId="{3F9D3774-0F49-4F50-AB37-C07AB346399D}" destId="{9D140569-E9EF-4929-AACF-CDC09CBC3609}" srcOrd="0" destOrd="0" presId="urn:microsoft.com/office/officeart/2005/8/layout/radial3"/>
    <dgm:cxn modelId="{B7A46E09-2BC6-49E7-B91D-25136532E644}" type="presOf" srcId="{91EA5290-F3CC-4641-9EE9-C9C7BCE0159B}" destId="{075182E2-D30B-4541-8CBF-3A416FAE2BF2}" srcOrd="0" destOrd="0" presId="urn:microsoft.com/office/officeart/2005/8/layout/radial3"/>
    <dgm:cxn modelId="{55C1560C-E3E3-499B-B0C9-BE9EEB36F9FA}" srcId="{3F9D3774-0F49-4F50-AB37-C07AB346399D}" destId="{91EA5290-F3CC-4641-9EE9-C9C7BCE0159B}" srcOrd="1" destOrd="0" parTransId="{CD608DFD-376F-49B1-A31A-67C245FF05B8}" sibTransId="{80ED7F43-A37E-4BFD-A523-779E79742B64}"/>
    <dgm:cxn modelId="{234A7166-49E4-4A92-A681-CEEE41516BA8}" type="presOf" srcId="{F6F7E27E-5C02-457C-984C-1C1893C91EDC}" destId="{4CDE8E00-3872-47F8-8F48-0E5A5DD41E2E}" srcOrd="0" destOrd="0" presId="urn:microsoft.com/office/officeart/2005/8/layout/radial3"/>
    <dgm:cxn modelId="{AD5484B1-6E11-4570-8DC9-3641A366D7A5}" type="presOf" srcId="{C241B393-D969-457C-A8C9-691CBA75B226}" destId="{A84EE563-557D-42F6-A323-634B809A6EDD}" srcOrd="0" destOrd="0" presId="urn:microsoft.com/office/officeart/2005/8/layout/radial3"/>
    <dgm:cxn modelId="{18EC5789-6754-4CC3-B06B-93C76B2F07F4}" type="presOf" srcId="{980A1068-939A-488B-9F3E-EB2801213245}" destId="{A8771298-A0FE-412B-ACED-3A8D113C20FF}" srcOrd="0" destOrd="0" presId="urn:microsoft.com/office/officeart/2005/8/layout/radial3"/>
    <dgm:cxn modelId="{01608A39-4B17-4382-B1D4-16E4DD2765E5}" type="presOf" srcId="{80C4BDF4-1DC8-4A51-8C7B-CCE8EC78B3E7}" destId="{59A79B15-DCED-4E31-80FC-523762CA6669}" srcOrd="0" destOrd="0" presId="urn:microsoft.com/office/officeart/2005/8/layout/radial3"/>
    <dgm:cxn modelId="{1D10FF13-A601-4931-8125-42F859BB1F3C}" srcId="{3F9D3774-0F49-4F50-AB37-C07AB346399D}" destId="{80C4BDF4-1DC8-4A51-8C7B-CCE8EC78B3E7}" srcOrd="2" destOrd="0" parTransId="{7F8CF81D-57A2-4E6F-84FD-3150C33AF9C5}" sibTransId="{057B63D6-F7A0-46A3-83CA-CE0ED5892785}"/>
    <dgm:cxn modelId="{1D79D3D1-645D-4B10-9855-51DC4BEE25B6}" srcId="{3F9D3774-0F49-4F50-AB37-C07AB346399D}" destId="{980A1068-939A-488B-9F3E-EB2801213245}" srcOrd="3" destOrd="0" parTransId="{E50E76B3-684A-449B-9BC0-7655D53F3A4D}" sibTransId="{3F6D3AE8-D73D-4A01-8C76-6C7693621C86}"/>
    <dgm:cxn modelId="{D53E1B2F-BEB5-4AE5-B2C8-5CF7E7FEB07E}" srcId="{C241B393-D969-457C-A8C9-691CBA75B226}" destId="{3F9D3774-0F49-4F50-AB37-C07AB346399D}" srcOrd="0" destOrd="0" parTransId="{A93E6640-3D83-4111-AC02-E1A0C71234C6}" sibTransId="{9A181841-5A77-4F3C-938A-F3498941515E}"/>
    <dgm:cxn modelId="{28F57CDC-204C-4E0B-BA55-832D5A82D7B2}" type="presParOf" srcId="{A84EE563-557D-42F6-A323-634B809A6EDD}" destId="{220B5EA8-2018-4E86-8D61-1F9D2EA93DE6}" srcOrd="0" destOrd="0" presId="urn:microsoft.com/office/officeart/2005/8/layout/radial3"/>
    <dgm:cxn modelId="{4FCECADE-B1B6-4CD2-A45A-3EB4B28AAA20}" type="presParOf" srcId="{220B5EA8-2018-4E86-8D61-1F9D2EA93DE6}" destId="{9D140569-E9EF-4929-AACF-CDC09CBC3609}" srcOrd="0" destOrd="0" presId="urn:microsoft.com/office/officeart/2005/8/layout/radial3"/>
    <dgm:cxn modelId="{FA7BC25F-FD38-4D44-8C21-B578ED4DF26D}" type="presParOf" srcId="{220B5EA8-2018-4E86-8D61-1F9D2EA93DE6}" destId="{4CDE8E00-3872-47F8-8F48-0E5A5DD41E2E}" srcOrd="1" destOrd="0" presId="urn:microsoft.com/office/officeart/2005/8/layout/radial3"/>
    <dgm:cxn modelId="{C6496692-80B2-45F7-8AD4-07199F0E522C}" type="presParOf" srcId="{220B5EA8-2018-4E86-8D61-1F9D2EA93DE6}" destId="{075182E2-D30B-4541-8CBF-3A416FAE2BF2}" srcOrd="2" destOrd="0" presId="urn:microsoft.com/office/officeart/2005/8/layout/radial3"/>
    <dgm:cxn modelId="{6390059A-7877-4738-96EC-0553B2A2EA8E}" type="presParOf" srcId="{220B5EA8-2018-4E86-8D61-1F9D2EA93DE6}" destId="{59A79B15-DCED-4E31-80FC-523762CA6669}" srcOrd="3" destOrd="0" presId="urn:microsoft.com/office/officeart/2005/8/layout/radial3"/>
    <dgm:cxn modelId="{C1103164-16B6-4777-BBAD-582084B1458D}" type="presParOf" srcId="{220B5EA8-2018-4E86-8D61-1F9D2EA93DE6}" destId="{A8771298-A0FE-412B-ACED-3A8D113C20FF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3970CB6-7371-4A00-8121-21F92F4FCB8D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8BBBC4F-E5B5-4AD1-8184-08C232B95F96}">
      <dgm:prSet phldrT="[Text]" custT="1"/>
      <dgm:spPr/>
      <dgm:t>
        <a:bodyPr/>
        <a:lstStyle/>
        <a:p>
          <a:r>
            <a:rPr lang="en-US" sz="2400" dirty="0" smtClean="0"/>
            <a:t>Private Schools</a:t>
          </a:r>
          <a:endParaRPr lang="en-US" sz="2400" dirty="0"/>
        </a:p>
      </dgm:t>
    </dgm:pt>
    <dgm:pt modelId="{7E7E8C8F-49EB-401D-BCB9-56AAD81C3032}" type="parTrans" cxnId="{979B97D4-EE11-4DBC-9559-F10B2B753E84}">
      <dgm:prSet/>
      <dgm:spPr/>
      <dgm:t>
        <a:bodyPr/>
        <a:lstStyle/>
        <a:p>
          <a:endParaRPr lang="en-US"/>
        </a:p>
      </dgm:t>
    </dgm:pt>
    <dgm:pt modelId="{D761C117-A1E4-4D30-9C73-92848D9A62EB}" type="sibTrans" cxnId="{979B97D4-EE11-4DBC-9559-F10B2B753E84}">
      <dgm:prSet/>
      <dgm:spPr/>
      <dgm:t>
        <a:bodyPr/>
        <a:lstStyle/>
        <a:p>
          <a:endParaRPr lang="en-US"/>
        </a:p>
      </dgm:t>
    </dgm:pt>
    <dgm:pt modelId="{50E42A27-8928-440B-ABD1-7EC30BBFD77F}">
      <dgm:prSet phldrT="[Text]" custT="1"/>
      <dgm:spPr/>
      <dgm:t>
        <a:bodyPr/>
        <a:lstStyle/>
        <a:p>
          <a:pPr algn="ctr" rtl="0"/>
          <a:endParaRPr lang="en-US" sz="2400" dirty="0" smtClean="0"/>
        </a:p>
        <a:p>
          <a:pPr algn="ctr" rtl="0"/>
          <a:r>
            <a:rPr lang="en-US" sz="2800" dirty="0" smtClean="0"/>
            <a:t>(7) private schools in Muscat</a:t>
          </a:r>
          <a:endParaRPr lang="en-US" sz="2800" dirty="0"/>
        </a:p>
      </dgm:t>
    </dgm:pt>
    <dgm:pt modelId="{15DE926D-2D27-4BC8-97D9-5764EE7320FB}" type="parTrans" cxnId="{4CA8922C-9B5C-4547-8345-6DF14935DAC2}">
      <dgm:prSet/>
      <dgm:spPr/>
      <dgm:t>
        <a:bodyPr/>
        <a:lstStyle/>
        <a:p>
          <a:endParaRPr lang="en-US"/>
        </a:p>
      </dgm:t>
    </dgm:pt>
    <dgm:pt modelId="{07C54840-A2DA-4CE1-8E0C-035DB118C0EB}" type="sibTrans" cxnId="{4CA8922C-9B5C-4547-8345-6DF14935DAC2}">
      <dgm:prSet/>
      <dgm:spPr/>
      <dgm:t>
        <a:bodyPr/>
        <a:lstStyle/>
        <a:p>
          <a:endParaRPr lang="en-US"/>
        </a:p>
      </dgm:t>
    </dgm:pt>
    <dgm:pt modelId="{0BD052EF-8611-462E-AC3C-FE94AB49A776}">
      <dgm:prSet phldrT="[Text]" custT="1"/>
      <dgm:spPr/>
      <dgm:t>
        <a:bodyPr/>
        <a:lstStyle/>
        <a:p>
          <a:pPr algn="ctr"/>
          <a:r>
            <a:rPr lang="en-US" sz="2800" dirty="0" smtClean="0"/>
            <a:t>(290) students</a:t>
          </a:r>
          <a:endParaRPr lang="en-US" sz="2800" b="1" dirty="0"/>
        </a:p>
      </dgm:t>
    </dgm:pt>
    <dgm:pt modelId="{A6316BEE-2F30-4E53-868F-95F954B31446}" type="parTrans" cxnId="{BDFCA030-AEA1-432B-9D22-6F7373B2569E}">
      <dgm:prSet/>
      <dgm:spPr/>
      <dgm:t>
        <a:bodyPr/>
        <a:lstStyle/>
        <a:p>
          <a:endParaRPr lang="en-US"/>
        </a:p>
      </dgm:t>
    </dgm:pt>
    <dgm:pt modelId="{0FB08308-C8E9-4E45-95F9-38D9DBA6E448}" type="sibTrans" cxnId="{BDFCA030-AEA1-432B-9D22-6F7373B2569E}">
      <dgm:prSet/>
      <dgm:spPr/>
      <dgm:t>
        <a:bodyPr/>
        <a:lstStyle/>
        <a:p>
          <a:endParaRPr lang="en-US"/>
        </a:p>
      </dgm:t>
    </dgm:pt>
    <dgm:pt modelId="{057774A1-34B0-46BE-910F-66F9065BA8D2}">
      <dgm:prSet phldrT="[Text]" custT="1"/>
      <dgm:spPr/>
      <dgm:t>
        <a:bodyPr/>
        <a:lstStyle/>
        <a:p>
          <a:r>
            <a:rPr lang="en-US" sz="2400" dirty="0" smtClean="0"/>
            <a:t>Higher Education</a:t>
          </a:r>
          <a:endParaRPr lang="en-US" sz="2400" dirty="0"/>
        </a:p>
      </dgm:t>
    </dgm:pt>
    <dgm:pt modelId="{4A191485-213E-49BD-B48A-F160BE678D3C}" type="parTrans" cxnId="{3DEADD0C-B9BF-405E-BD81-071E3A249D0B}">
      <dgm:prSet/>
      <dgm:spPr/>
      <dgm:t>
        <a:bodyPr/>
        <a:lstStyle/>
        <a:p>
          <a:endParaRPr lang="en-US"/>
        </a:p>
      </dgm:t>
    </dgm:pt>
    <dgm:pt modelId="{53C2CAC2-24DE-4820-8E21-31BC4B6CFC70}" type="sibTrans" cxnId="{3DEADD0C-B9BF-405E-BD81-071E3A249D0B}">
      <dgm:prSet/>
      <dgm:spPr/>
      <dgm:t>
        <a:bodyPr/>
        <a:lstStyle/>
        <a:p>
          <a:endParaRPr lang="en-US"/>
        </a:p>
      </dgm:t>
    </dgm:pt>
    <dgm:pt modelId="{425B6529-862B-4C81-BEF9-F7757F95AC67}">
      <dgm:prSet phldrT="[Text]" custT="1"/>
      <dgm:spPr/>
      <dgm:t>
        <a:bodyPr/>
        <a:lstStyle/>
        <a:p>
          <a:pPr algn="ctr"/>
          <a:r>
            <a:rPr lang="en-US" sz="2800" dirty="0" smtClean="0"/>
            <a:t>(3) higher education institutes</a:t>
          </a:r>
          <a:endParaRPr lang="en-US" sz="2800" dirty="0"/>
        </a:p>
      </dgm:t>
    </dgm:pt>
    <dgm:pt modelId="{DB07B780-0A03-4B66-9402-68D026D0C2B6}" type="parTrans" cxnId="{05F71901-F4B3-4345-8CCC-F923C463054F}">
      <dgm:prSet/>
      <dgm:spPr/>
      <dgm:t>
        <a:bodyPr/>
        <a:lstStyle/>
        <a:p>
          <a:endParaRPr lang="en-US"/>
        </a:p>
      </dgm:t>
    </dgm:pt>
    <dgm:pt modelId="{5D978D30-1757-4C2E-B88A-1AE8B3422A5F}" type="sibTrans" cxnId="{05F71901-F4B3-4345-8CCC-F923C463054F}">
      <dgm:prSet/>
      <dgm:spPr/>
      <dgm:t>
        <a:bodyPr/>
        <a:lstStyle/>
        <a:p>
          <a:endParaRPr lang="en-US"/>
        </a:p>
      </dgm:t>
    </dgm:pt>
    <dgm:pt modelId="{C976C1E1-F247-4E73-94DD-FC785DBE88D6}">
      <dgm:prSet phldrT="[Text]" custT="1"/>
      <dgm:spPr/>
      <dgm:t>
        <a:bodyPr/>
        <a:lstStyle/>
        <a:p>
          <a:pPr algn="ctr"/>
          <a:r>
            <a:rPr lang="en-US" sz="2800" dirty="0" smtClean="0"/>
            <a:t>(88) students</a:t>
          </a:r>
          <a:endParaRPr lang="en-US" sz="2800" dirty="0"/>
        </a:p>
      </dgm:t>
    </dgm:pt>
    <dgm:pt modelId="{A56D58CE-72CF-448B-A759-518E3245E1F1}" type="parTrans" cxnId="{7AC6F5FC-E49F-426A-9C55-95DE3B1AC113}">
      <dgm:prSet/>
      <dgm:spPr/>
      <dgm:t>
        <a:bodyPr/>
        <a:lstStyle/>
        <a:p>
          <a:endParaRPr lang="en-US"/>
        </a:p>
      </dgm:t>
    </dgm:pt>
    <dgm:pt modelId="{D9CC36CF-4467-434F-88D6-8E60FC499F38}" type="sibTrans" cxnId="{7AC6F5FC-E49F-426A-9C55-95DE3B1AC113}">
      <dgm:prSet/>
      <dgm:spPr/>
      <dgm:t>
        <a:bodyPr/>
        <a:lstStyle/>
        <a:p>
          <a:endParaRPr lang="en-US"/>
        </a:p>
      </dgm:t>
    </dgm:pt>
    <dgm:pt modelId="{31D5AA78-7C25-4858-88E9-0F236916D890}" type="pres">
      <dgm:prSet presAssocID="{B3970CB6-7371-4A00-8121-21F92F4FCB8D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F2F6BA09-BA49-443C-8E9B-39A9EF1FF613}" type="pres">
      <dgm:prSet presAssocID="{68BBBC4F-E5B5-4AD1-8184-08C232B95F96}" presName="posSpace" presStyleCnt="0"/>
      <dgm:spPr/>
    </dgm:pt>
    <dgm:pt modelId="{A4B77D9F-267F-4FF4-8653-31AC98D593AE}" type="pres">
      <dgm:prSet presAssocID="{68BBBC4F-E5B5-4AD1-8184-08C232B95F96}" presName="vertFlow" presStyleCnt="0"/>
      <dgm:spPr/>
    </dgm:pt>
    <dgm:pt modelId="{8A03833E-DA65-4EC4-887B-5EDD937E2AF3}" type="pres">
      <dgm:prSet presAssocID="{68BBBC4F-E5B5-4AD1-8184-08C232B95F96}" presName="topSpace" presStyleCnt="0"/>
      <dgm:spPr/>
    </dgm:pt>
    <dgm:pt modelId="{63DD6C6C-3F42-49FD-98C8-DA343D6D71F0}" type="pres">
      <dgm:prSet presAssocID="{68BBBC4F-E5B5-4AD1-8184-08C232B95F96}" presName="firstComp" presStyleCnt="0"/>
      <dgm:spPr/>
    </dgm:pt>
    <dgm:pt modelId="{6B2CE9E9-49C2-4D17-B27B-9A8621FEE492}" type="pres">
      <dgm:prSet presAssocID="{68BBBC4F-E5B5-4AD1-8184-08C232B95F96}" presName="firstChild" presStyleLbl="bgAccFollowNode1" presStyleIdx="0" presStyleCnt="4"/>
      <dgm:spPr/>
      <dgm:t>
        <a:bodyPr/>
        <a:lstStyle/>
        <a:p>
          <a:endParaRPr lang="en-US"/>
        </a:p>
      </dgm:t>
    </dgm:pt>
    <dgm:pt modelId="{86E959CC-946F-4FB4-94DF-3E6D8A9E4B28}" type="pres">
      <dgm:prSet presAssocID="{68BBBC4F-E5B5-4AD1-8184-08C232B95F96}" presName="firstChildTx" presStyleLbl="b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E267D8-4CD8-46CA-9CF1-BD2C85106BFF}" type="pres">
      <dgm:prSet presAssocID="{0BD052EF-8611-462E-AC3C-FE94AB49A776}" presName="comp" presStyleCnt="0"/>
      <dgm:spPr/>
    </dgm:pt>
    <dgm:pt modelId="{CA49C484-6B39-456B-A7B8-F15AD46AB84C}" type="pres">
      <dgm:prSet presAssocID="{0BD052EF-8611-462E-AC3C-FE94AB49A776}" presName="child" presStyleLbl="bgAccFollowNode1" presStyleIdx="1" presStyleCnt="4"/>
      <dgm:spPr/>
      <dgm:t>
        <a:bodyPr/>
        <a:lstStyle/>
        <a:p>
          <a:endParaRPr lang="en-US"/>
        </a:p>
      </dgm:t>
    </dgm:pt>
    <dgm:pt modelId="{C77D871E-76DF-4EF1-BF45-21032B701AB2}" type="pres">
      <dgm:prSet presAssocID="{0BD052EF-8611-462E-AC3C-FE94AB49A776}" presName="childTx" presStyleLbl="b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056A79F-FAA6-4794-B796-08D30CD2D9A2}" type="pres">
      <dgm:prSet presAssocID="{68BBBC4F-E5B5-4AD1-8184-08C232B95F96}" presName="negSpace" presStyleCnt="0"/>
      <dgm:spPr/>
    </dgm:pt>
    <dgm:pt modelId="{54531C2F-1E57-4EFA-8B4E-A584971BF6FA}" type="pres">
      <dgm:prSet presAssocID="{68BBBC4F-E5B5-4AD1-8184-08C232B95F96}" presName="circle" presStyleLbl="node1" presStyleIdx="0" presStyleCnt="2" custScaleX="114799" custScaleY="110353" custLinFactNeighborX="-3191"/>
      <dgm:spPr/>
      <dgm:t>
        <a:bodyPr/>
        <a:lstStyle/>
        <a:p>
          <a:endParaRPr lang="en-US"/>
        </a:p>
      </dgm:t>
    </dgm:pt>
    <dgm:pt modelId="{F4E6070C-EB5F-492A-ACFF-675DEC53034F}" type="pres">
      <dgm:prSet presAssocID="{D761C117-A1E4-4D30-9C73-92848D9A62EB}" presName="transSpace" presStyleCnt="0"/>
      <dgm:spPr/>
    </dgm:pt>
    <dgm:pt modelId="{A01B83C1-669A-4F82-8971-EF56202A00ED}" type="pres">
      <dgm:prSet presAssocID="{057774A1-34B0-46BE-910F-66F9065BA8D2}" presName="posSpace" presStyleCnt="0"/>
      <dgm:spPr/>
    </dgm:pt>
    <dgm:pt modelId="{CD67646C-D603-4F0C-8F10-6B716E7EAFC0}" type="pres">
      <dgm:prSet presAssocID="{057774A1-34B0-46BE-910F-66F9065BA8D2}" presName="vertFlow" presStyleCnt="0"/>
      <dgm:spPr/>
    </dgm:pt>
    <dgm:pt modelId="{BBCFAE92-562F-4B1D-A5AC-B6262B3F6FBF}" type="pres">
      <dgm:prSet presAssocID="{057774A1-34B0-46BE-910F-66F9065BA8D2}" presName="topSpace" presStyleCnt="0"/>
      <dgm:spPr/>
    </dgm:pt>
    <dgm:pt modelId="{468F4991-0557-431F-A28C-6EB2E468D1A4}" type="pres">
      <dgm:prSet presAssocID="{057774A1-34B0-46BE-910F-66F9065BA8D2}" presName="firstComp" presStyleCnt="0"/>
      <dgm:spPr/>
    </dgm:pt>
    <dgm:pt modelId="{0AAC9877-C3EA-48B9-9287-4DA7D3EDC75B}" type="pres">
      <dgm:prSet presAssocID="{057774A1-34B0-46BE-910F-66F9065BA8D2}" presName="firstChild" presStyleLbl="bgAccFollowNode1" presStyleIdx="2" presStyleCnt="4"/>
      <dgm:spPr/>
      <dgm:t>
        <a:bodyPr/>
        <a:lstStyle/>
        <a:p>
          <a:endParaRPr lang="en-US"/>
        </a:p>
      </dgm:t>
    </dgm:pt>
    <dgm:pt modelId="{D4D98593-9C35-41B6-A787-CA7B88D6DFA8}" type="pres">
      <dgm:prSet presAssocID="{057774A1-34B0-46BE-910F-66F9065BA8D2}" presName="firstChildTx" presStyleLbl="b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65F391-A77D-437C-9219-724AD6F63CF3}" type="pres">
      <dgm:prSet presAssocID="{C976C1E1-F247-4E73-94DD-FC785DBE88D6}" presName="comp" presStyleCnt="0"/>
      <dgm:spPr/>
    </dgm:pt>
    <dgm:pt modelId="{8495D1DF-7EE7-4F20-813D-9685DFC84DF2}" type="pres">
      <dgm:prSet presAssocID="{C976C1E1-F247-4E73-94DD-FC785DBE88D6}" presName="child" presStyleLbl="bgAccFollowNode1" presStyleIdx="3" presStyleCnt="4"/>
      <dgm:spPr/>
      <dgm:t>
        <a:bodyPr/>
        <a:lstStyle/>
        <a:p>
          <a:endParaRPr lang="en-US"/>
        </a:p>
      </dgm:t>
    </dgm:pt>
    <dgm:pt modelId="{38B6D004-53D7-4B12-B21D-ABD9141E89A1}" type="pres">
      <dgm:prSet presAssocID="{C976C1E1-F247-4E73-94DD-FC785DBE88D6}" presName="childTx" presStyleLbl="b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C67191-CD01-49D1-B1C3-3180E942F129}" type="pres">
      <dgm:prSet presAssocID="{057774A1-34B0-46BE-910F-66F9065BA8D2}" presName="negSpace" presStyleCnt="0"/>
      <dgm:spPr/>
    </dgm:pt>
    <dgm:pt modelId="{FB5CC34D-F554-45F0-A917-28AD2A015F56}" type="pres">
      <dgm:prSet presAssocID="{057774A1-34B0-46BE-910F-66F9065BA8D2}" presName="circle" presStyleLbl="node1" presStyleIdx="1" presStyleCnt="2" custScaleX="110940" custScaleY="110564"/>
      <dgm:spPr/>
      <dgm:t>
        <a:bodyPr/>
        <a:lstStyle/>
        <a:p>
          <a:endParaRPr lang="en-US"/>
        </a:p>
      </dgm:t>
    </dgm:pt>
  </dgm:ptLst>
  <dgm:cxnLst>
    <dgm:cxn modelId="{E7887220-7F7B-451C-9451-15BAE9B1D653}" type="presOf" srcId="{425B6529-862B-4C81-BEF9-F7757F95AC67}" destId="{D4D98593-9C35-41B6-A787-CA7B88D6DFA8}" srcOrd="1" destOrd="0" presId="urn:microsoft.com/office/officeart/2005/8/layout/hList9"/>
    <dgm:cxn modelId="{F3EB645C-26B8-4546-8737-488031B2DFE0}" type="presOf" srcId="{C976C1E1-F247-4E73-94DD-FC785DBE88D6}" destId="{38B6D004-53D7-4B12-B21D-ABD9141E89A1}" srcOrd="1" destOrd="0" presId="urn:microsoft.com/office/officeart/2005/8/layout/hList9"/>
    <dgm:cxn modelId="{7AC6F5FC-E49F-426A-9C55-95DE3B1AC113}" srcId="{057774A1-34B0-46BE-910F-66F9065BA8D2}" destId="{C976C1E1-F247-4E73-94DD-FC785DBE88D6}" srcOrd="1" destOrd="0" parTransId="{A56D58CE-72CF-448B-A759-518E3245E1F1}" sibTransId="{D9CC36CF-4467-434F-88D6-8E60FC499F38}"/>
    <dgm:cxn modelId="{AB374B3C-8D2E-4F61-8127-430CF9821C86}" type="presOf" srcId="{0BD052EF-8611-462E-AC3C-FE94AB49A776}" destId="{C77D871E-76DF-4EF1-BF45-21032B701AB2}" srcOrd="1" destOrd="0" presId="urn:microsoft.com/office/officeart/2005/8/layout/hList9"/>
    <dgm:cxn modelId="{979B97D4-EE11-4DBC-9559-F10B2B753E84}" srcId="{B3970CB6-7371-4A00-8121-21F92F4FCB8D}" destId="{68BBBC4F-E5B5-4AD1-8184-08C232B95F96}" srcOrd="0" destOrd="0" parTransId="{7E7E8C8F-49EB-401D-BCB9-56AAD81C3032}" sibTransId="{D761C117-A1E4-4D30-9C73-92848D9A62EB}"/>
    <dgm:cxn modelId="{27EB9CA7-BA5E-45B1-8DD0-3FF6D7FDD003}" type="presOf" srcId="{425B6529-862B-4C81-BEF9-F7757F95AC67}" destId="{0AAC9877-C3EA-48B9-9287-4DA7D3EDC75B}" srcOrd="0" destOrd="0" presId="urn:microsoft.com/office/officeart/2005/8/layout/hList9"/>
    <dgm:cxn modelId="{EF92D1A9-FF77-4FC4-A971-924456B17072}" type="presOf" srcId="{C976C1E1-F247-4E73-94DD-FC785DBE88D6}" destId="{8495D1DF-7EE7-4F20-813D-9685DFC84DF2}" srcOrd="0" destOrd="0" presId="urn:microsoft.com/office/officeart/2005/8/layout/hList9"/>
    <dgm:cxn modelId="{9D7EF1AF-6949-4A6C-AFC0-96A5970187D0}" type="presOf" srcId="{057774A1-34B0-46BE-910F-66F9065BA8D2}" destId="{FB5CC34D-F554-45F0-A917-28AD2A015F56}" srcOrd="0" destOrd="0" presId="urn:microsoft.com/office/officeart/2005/8/layout/hList9"/>
    <dgm:cxn modelId="{3DEADD0C-B9BF-405E-BD81-071E3A249D0B}" srcId="{B3970CB6-7371-4A00-8121-21F92F4FCB8D}" destId="{057774A1-34B0-46BE-910F-66F9065BA8D2}" srcOrd="1" destOrd="0" parTransId="{4A191485-213E-49BD-B48A-F160BE678D3C}" sibTransId="{53C2CAC2-24DE-4820-8E21-31BC4B6CFC70}"/>
    <dgm:cxn modelId="{E5C868B7-2B3B-45D0-B6B1-CFD472BB6744}" type="presOf" srcId="{68BBBC4F-E5B5-4AD1-8184-08C232B95F96}" destId="{54531C2F-1E57-4EFA-8B4E-A584971BF6FA}" srcOrd="0" destOrd="0" presId="urn:microsoft.com/office/officeart/2005/8/layout/hList9"/>
    <dgm:cxn modelId="{80E29533-73CD-43EC-BDDC-6444298D9AD4}" type="presOf" srcId="{0BD052EF-8611-462E-AC3C-FE94AB49A776}" destId="{CA49C484-6B39-456B-A7B8-F15AD46AB84C}" srcOrd="0" destOrd="0" presId="urn:microsoft.com/office/officeart/2005/8/layout/hList9"/>
    <dgm:cxn modelId="{76572993-EC19-4C21-A4FB-351A321FF407}" type="presOf" srcId="{50E42A27-8928-440B-ABD1-7EC30BBFD77F}" destId="{6B2CE9E9-49C2-4D17-B27B-9A8621FEE492}" srcOrd="0" destOrd="0" presId="urn:microsoft.com/office/officeart/2005/8/layout/hList9"/>
    <dgm:cxn modelId="{4CA8922C-9B5C-4547-8345-6DF14935DAC2}" srcId="{68BBBC4F-E5B5-4AD1-8184-08C232B95F96}" destId="{50E42A27-8928-440B-ABD1-7EC30BBFD77F}" srcOrd="0" destOrd="0" parTransId="{15DE926D-2D27-4BC8-97D9-5764EE7320FB}" sibTransId="{07C54840-A2DA-4CE1-8E0C-035DB118C0EB}"/>
    <dgm:cxn modelId="{8AD19FE7-D10F-4B11-BB57-1D4FA1F6EC5A}" type="presOf" srcId="{B3970CB6-7371-4A00-8121-21F92F4FCB8D}" destId="{31D5AA78-7C25-4858-88E9-0F236916D890}" srcOrd="0" destOrd="0" presId="urn:microsoft.com/office/officeart/2005/8/layout/hList9"/>
    <dgm:cxn modelId="{2D26CC03-C601-43EE-A0AC-E8239E7C70BD}" type="presOf" srcId="{50E42A27-8928-440B-ABD1-7EC30BBFD77F}" destId="{86E959CC-946F-4FB4-94DF-3E6D8A9E4B28}" srcOrd="1" destOrd="0" presId="urn:microsoft.com/office/officeart/2005/8/layout/hList9"/>
    <dgm:cxn modelId="{05F71901-F4B3-4345-8CCC-F923C463054F}" srcId="{057774A1-34B0-46BE-910F-66F9065BA8D2}" destId="{425B6529-862B-4C81-BEF9-F7757F95AC67}" srcOrd="0" destOrd="0" parTransId="{DB07B780-0A03-4B66-9402-68D026D0C2B6}" sibTransId="{5D978D30-1757-4C2E-B88A-1AE8B3422A5F}"/>
    <dgm:cxn modelId="{BDFCA030-AEA1-432B-9D22-6F7373B2569E}" srcId="{68BBBC4F-E5B5-4AD1-8184-08C232B95F96}" destId="{0BD052EF-8611-462E-AC3C-FE94AB49A776}" srcOrd="1" destOrd="0" parTransId="{A6316BEE-2F30-4E53-868F-95F954B31446}" sibTransId="{0FB08308-C8E9-4E45-95F9-38D9DBA6E448}"/>
    <dgm:cxn modelId="{B38AB06B-991B-4375-8AFD-52FAD3501519}" type="presParOf" srcId="{31D5AA78-7C25-4858-88E9-0F236916D890}" destId="{F2F6BA09-BA49-443C-8E9B-39A9EF1FF613}" srcOrd="0" destOrd="0" presId="urn:microsoft.com/office/officeart/2005/8/layout/hList9"/>
    <dgm:cxn modelId="{AC89EB95-C5B8-431D-AD9F-161C5C89FDA2}" type="presParOf" srcId="{31D5AA78-7C25-4858-88E9-0F236916D890}" destId="{A4B77D9F-267F-4FF4-8653-31AC98D593AE}" srcOrd="1" destOrd="0" presId="urn:microsoft.com/office/officeart/2005/8/layout/hList9"/>
    <dgm:cxn modelId="{98A53B3C-3AA1-431A-A09B-1935FAFB5685}" type="presParOf" srcId="{A4B77D9F-267F-4FF4-8653-31AC98D593AE}" destId="{8A03833E-DA65-4EC4-887B-5EDD937E2AF3}" srcOrd="0" destOrd="0" presId="urn:microsoft.com/office/officeart/2005/8/layout/hList9"/>
    <dgm:cxn modelId="{86AFA88A-933A-46A9-884F-45BF0CFC571D}" type="presParOf" srcId="{A4B77D9F-267F-4FF4-8653-31AC98D593AE}" destId="{63DD6C6C-3F42-49FD-98C8-DA343D6D71F0}" srcOrd="1" destOrd="0" presId="urn:microsoft.com/office/officeart/2005/8/layout/hList9"/>
    <dgm:cxn modelId="{2BE5D44A-873A-4E27-BF09-B8A51CA7973B}" type="presParOf" srcId="{63DD6C6C-3F42-49FD-98C8-DA343D6D71F0}" destId="{6B2CE9E9-49C2-4D17-B27B-9A8621FEE492}" srcOrd="0" destOrd="0" presId="urn:microsoft.com/office/officeart/2005/8/layout/hList9"/>
    <dgm:cxn modelId="{372BED49-138A-4E9F-B988-1F89ED7EA586}" type="presParOf" srcId="{63DD6C6C-3F42-49FD-98C8-DA343D6D71F0}" destId="{86E959CC-946F-4FB4-94DF-3E6D8A9E4B28}" srcOrd="1" destOrd="0" presId="urn:microsoft.com/office/officeart/2005/8/layout/hList9"/>
    <dgm:cxn modelId="{1363BE14-0569-4DE8-99B6-84F9EBB5D3B7}" type="presParOf" srcId="{A4B77D9F-267F-4FF4-8653-31AC98D593AE}" destId="{16E267D8-4CD8-46CA-9CF1-BD2C85106BFF}" srcOrd="2" destOrd="0" presId="urn:microsoft.com/office/officeart/2005/8/layout/hList9"/>
    <dgm:cxn modelId="{7EE87BE5-5098-455D-8B83-98EAA616C1D5}" type="presParOf" srcId="{16E267D8-4CD8-46CA-9CF1-BD2C85106BFF}" destId="{CA49C484-6B39-456B-A7B8-F15AD46AB84C}" srcOrd="0" destOrd="0" presId="urn:microsoft.com/office/officeart/2005/8/layout/hList9"/>
    <dgm:cxn modelId="{C9074FF6-E6EC-4180-8669-DBB3B73E1DF9}" type="presParOf" srcId="{16E267D8-4CD8-46CA-9CF1-BD2C85106BFF}" destId="{C77D871E-76DF-4EF1-BF45-21032B701AB2}" srcOrd="1" destOrd="0" presId="urn:microsoft.com/office/officeart/2005/8/layout/hList9"/>
    <dgm:cxn modelId="{4E56B469-13FF-4959-B0B2-4340E91B3559}" type="presParOf" srcId="{31D5AA78-7C25-4858-88E9-0F236916D890}" destId="{F056A79F-FAA6-4794-B796-08D30CD2D9A2}" srcOrd="2" destOrd="0" presId="urn:microsoft.com/office/officeart/2005/8/layout/hList9"/>
    <dgm:cxn modelId="{56B6D989-D5D6-4076-A382-EEEEF1E10274}" type="presParOf" srcId="{31D5AA78-7C25-4858-88E9-0F236916D890}" destId="{54531C2F-1E57-4EFA-8B4E-A584971BF6FA}" srcOrd="3" destOrd="0" presId="urn:microsoft.com/office/officeart/2005/8/layout/hList9"/>
    <dgm:cxn modelId="{AEC36BA1-40DA-4A61-B7F3-E92A392F6939}" type="presParOf" srcId="{31D5AA78-7C25-4858-88E9-0F236916D890}" destId="{F4E6070C-EB5F-492A-ACFF-675DEC53034F}" srcOrd="4" destOrd="0" presId="urn:microsoft.com/office/officeart/2005/8/layout/hList9"/>
    <dgm:cxn modelId="{69B23857-DF23-47F1-BE66-739ABD873943}" type="presParOf" srcId="{31D5AA78-7C25-4858-88E9-0F236916D890}" destId="{A01B83C1-669A-4F82-8971-EF56202A00ED}" srcOrd="5" destOrd="0" presId="urn:microsoft.com/office/officeart/2005/8/layout/hList9"/>
    <dgm:cxn modelId="{330D4EF2-CC19-447F-9DAF-E9BE185BB399}" type="presParOf" srcId="{31D5AA78-7C25-4858-88E9-0F236916D890}" destId="{CD67646C-D603-4F0C-8F10-6B716E7EAFC0}" srcOrd="6" destOrd="0" presId="urn:microsoft.com/office/officeart/2005/8/layout/hList9"/>
    <dgm:cxn modelId="{CA39D363-D820-4B5D-AEB7-8806B979D878}" type="presParOf" srcId="{CD67646C-D603-4F0C-8F10-6B716E7EAFC0}" destId="{BBCFAE92-562F-4B1D-A5AC-B6262B3F6FBF}" srcOrd="0" destOrd="0" presId="urn:microsoft.com/office/officeart/2005/8/layout/hList9"/>
    <dgm:cxn modelId="{1EE42E9B-3A9C-4421-A00F-8D0EF662CF32}" type="presParOf" srcId="{CD67646C-D603-4F0C-8F10-6B716E7EAFC0}" destId="{468F4991-0557-431F-A28C-6EB2E468D1A4}" srcOrd="1" destOrd="0" presId="urn:microsoft.com/office/officeart/2005/8/layout/hList9"/>
    <dgm:cxn modelId="{6221DF8A-E90C-4C46-AE96-9B29ACC20B4F}" type="presParOf" srcId="{468F4991-0557-431F-A28C-6EB2E468D1A4}" destId="{0AAC9877-C3EA-48B9-9287-4DA7D3EDC75B}" srcOrd="0" destOrd="0" presId="urn:microsoft.com/office/officeart/2005/8/layout/hList9"/>
    <dgm:cxn modelId="{C1914EA4-550D-47B8-9F06-BC87A4C5A240}" type="presParOf" srcId="{468F4991-0557-431F-A28C-6EB2E468D1A4}" destId="{D4D98593-9C35-41B6-A787-CA7B88D6DFA8}" srcOrd="1" destOrd="0" presId="urn:microsoft.com/office/officeart/2005/8/layout/hList9"/>
    <dgm:cxn modelId="{088AF84C-D684-49B4-8135-8EC94C93369C}" type="presParOf" srcId="{CD67646C-D603-4F0C-8F10-6B716E7EAFC0}" destId="{B265F391-A77D-437C-9219-724AD6F63CF3}" srcOrd="2" destOrd="0" presId="urn:microsoft.com/office/officeart/2005/8/layout/hList9"/>
    <dgm:cxn modelId="{29016D0A-67AB-4B3D-BC7A-B5E8C523EC9B}" type="presParOf" srcId="{B265F391-A77D-437C-9219-724AD6F63CF3}" destId="{8495D1DF-7EE7-4F20-813D-9685DFC84DF2}" srcOrd="0" destOrd="0" presId="urn:microsoft.com/office/officeart/2005/8/layout/hList9"/>
    <dgm:cxn modelId="{D14B54C6-9D87-42A9-980D-9AB3AEBFA2CB}" type="presParOf" srcId="{B265F391-A77D-437C-9219-724AD6F63CF3}" destId="{38B6D004-53D7-4B12-B21D-ABD9141E89A1}" srcOrd="1" destOrd="0" presId="urn:microsoft.com/office/officeart/2005/8/layout/hList9"/>
    <dgm:cxn modelId="{651AFEE4-CDCF-44EC-A62D-7C3EF3785D4E}" type="presParOf" srcId="{31D5AA78-7C25-4858-88E9-0F236916D890}" destId="{36C67191-CD01-49D1-B1C3-3180E942F129}" srcOrd="7" destOrd="0" presId="urn:microsoft.com/office/officeart/2005/8/layout/hList9"/>
    <dgm:cxn modelId="{B1298377-5A6E-41DF-A45C-0C3DFDC76F76}" type="presParOf" srcId="{31D5AA78-7C25-4858-88E9-0F236916D890}" destId="{FB5CC34D-F554-45F0-A917-28AD2A015F56}" srcOrd="8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DCDF698-ACC2-4FC7-A6CC-F76ADDF74251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B9D17C6-98BA-4257-8A32-588128E282EA}">
      <dgm:prSet phldrT="[Text]" custT="1"/>
      <dgm:spPr/>
      <dgm:t>
        <a:bodyPr/>
        <a:lstStyle/>
        <a:p>
          <a:r>
            <a:rPr lang="en-US" sz="2400" dirty="0" smtClean="0"/>
            <a:t>1. Reasons for choosing business studies subjects</a:t>
          </a:r>
          <a:endParaRPr lang="en-US" sz="2400" dirty="0"/>
        </a:p>
      </dgm:t>
    </dgm:pt>
    <dgm:pt modelId="{1421B278-B7E2-4421-A4F4-FBB1BA8FAA30}" type="parTrans" cxnId="{483AF243-B5A5-48E9-8434-0080517915A6}">
      <dgm:prSet/>
      <dgm:spPr/>
      <dgm:t>
        <a:bodyPr/>
        <a:lstStyle/>
        <a:p>
          <a:endParaRPr lang="en-US"/>
        </a:p>
      </dgm:t>
    </dgm:pt>
    <dgm:pt modelId="{9D74672C-13C5-4D4E-8A7C-4171CD780AB0}" type="sibTrans" cxnId="{483AF243-B5A5-48E9-8434-0080517915A6}">
      <dgm:prSet/>
      <dgm:spPr/>
      <dgm:t>
        <a:bodyPr/>
        <a:lstStyle/>
        <a:p>
          <a:endParaRPr lang="en-US"/>
        </a:p>
      </dgm:t>
    </dgm:pt>
    <dgm:pt modelId="{2B10C952-2352-4BE0-8C81-B0D3CDAF70E5}">
      <dgm:prSet phldrT="[Text]" custT="1"/>
      <dgm:spPr/>
      <dgm:t>
        <a:bodyPr/>
        <a:lstStyle/>
        <a:p>
          <a:r>
            <a:rPr lang="en-US" sz="2400" dirty="0" smtClean="0"/>
            <a:t>2.The most important skills gained</a:t>
          </a:r>
          <a:endParaRPr lang="en-US" sz="2400" dirty="0"/>
        </a:p>
      </dgm:t>
    </dgm:pt>
    <dgm:pt modelId="{EAE60230-B095-4718-B4C2-62A4AAB820D0}" type="parTrans" cxnId="{8683391C-4EEB-490E-B7E2-C1F69915BC25}">
      <dgm:prSet/>
      <dgm:spPr/>
      <dgm:t>
        <a:bodyPr/>
        <a:lstStyle/>
        <a:p>
          <a:endParaRPr lang="en-US"/>
        </a:p>
      </dgm:t>
    </dgm:pt>
    <dgm:pt modelId="{B4B69B9B-3541-4853-984A-1CE5EFF7FD4E}" type="sibTrans" cxnId="{8683391C-4EEB-490E-B7E2-C1F69915BC25}">
      <dgm:prSet/>
      <dgm:spPr/>
      <dgm:t>
        <a:bodyPr/>
        <a:lstStyle/>
        <a:p>
          <a:endParaRPr lang="en-US"/>
        </a:p>
      </dgm:t>
    </dgm:pt>
    <dgm:pt modelId="{44EE14A9-A82D-46C4-A5CC-26EF62AFDAA8}">
      <dgm:prSet phldrT="[Text]" custT="1"/>
      <dgm:spPr/>
      <dgm:t>
        <a:bodyPr/>
        <a:lstStyle/>
        <a:p>
          <a:r>
            <a:rPr lang="en-US" sz="2400" dirty="0" smtClean="0"/>
            <a:t>3. The most important skills needed to be acquired </a:t>
          </a:r>
          <a:endParaRPr lang="en-US" sz="2400" dirty="0"/>
        </a:p>
      </dgm:t>
    </dgm:pt>
    <dgm:pt modelId="{9213ECA9-DDF1-4B3B-A0DD-A2CD8F2DE9DD}" type="parTrans" cxnId="{91C9F575-3C80-4962-8462-BB857F0E4755}">
      <dgm:prSet/>
      <dgm:spPr/>
      <dgm:t>
        <a:bodyPr/>
        <a:lstStyle/>
        <a:p>
          <a:endParaRPr lang="en-US"/>
        </a:p>
      </dgm:t>
    </dgm:pt>
    <dgm:pt modelId="{5F1D81AD-05E0-4E29-B862-516CBFDA2A78}" type="sibTrans" cxnId="{91C9F575-3C80-4962-8462-BB857F0E4755}">
      <dgm:prSet/>
      <dgm:spPr/>
      <dgm:t>
        <a:bodyPr/>
        <a:lstStyle/>
        <a:p>
          <a:endParaRPr lang="en-US"/>
        </a:p>
      </dgm:t>
    </dgm:pt>
    <dgm:pt modelId="{7BA5C1F8-7D6B-4DFC-AAB8-D6E4CCB76B08}">
      <dgm:prSet custT="1"/>
      <dgm:spPr/>
      <dgm:t>
        <a:bodyPr/>
        <a:lstStyle/>
        <a:p>
          <a:r>
            <a:rPr lang="en-US" sz="2400" dirty="0" smtClean="0"/>
            <a:t>4. Specialization wanted in future</a:t>
          </a:r>
          <a:endParaRPr lang="en-US" sz="2400" dirty="0"/>
        </a:p>
      </dgm:t>
    </dgm:pt>
    <dgm:pt modelId="{B4CD1CC0-7534-48AB-8516-551E022808E1}" type="parTrans" cxnId="{C1A67D56-BB8F-478A-B675-5EFA047C3E99}">
      <dgm:prSet/>
      <dgm:spPr/>
      <dgm:t>
        <a:bodyPr/>
        <a:lstStyle/>
        <a:p>
          <a:endParaRPr lang="en-US"/>
        </a:p>
      </dgm:t>
    </dgm:pt>
    <dgm:pt modelId="{806319C6-F18C-4813-BB35-8FD625B64DDC}" type="sibTrans" cxnId="{C1A67D56-BB8F-478A-B675-5EFA047C3E99}">
      <dgm:prSet/>
      <dgm:spPr/>
      <dgm:t>
        <a:bodyPr/>
        <a:lstStyle/>
        <a:p>
          <a:endParaRPr lang="en-US"/>
        </a:p>
      </dgm:t>
    </dgm:pt>
    <dgm:pt modelId="{5CC9BC20-43C1-4386-A640-4551F5DB575A}">
      <dgm:prSet custT="1"/>
      <dgm:spPr/>
      <dgm:t>
        <a:bodyPr/>
        <a:lstStyle/>
        <a:p>
          <a:r>
            <a:rPr lang="en-US" sz="2400" dirty="0" smtClean="0"/>
            <a:t>5. Future Career</a:t>
          </a:r>
          <a:endParaRPr lang="en-US" sz="2400" dirty="0"/>
        </a:p>
      </dgm:t>
    </dgm:pt>
    <dgm:pt modelId="{80735A45-560B-455A-873C-7027F60723C6}" type="parTrans" cxnId="{5637995C-4FA0-4679-903B-2B03F124FBD9}">
      <dgm:prSet/>
      <dgm:spPr/>
      <dgm:t>
        <a:bodyPr/>
        <a:lstStyle/>
        <a:p>
          <a:endParaRPr lang="en-US"/>
        </a:p>
      </dgm:t>
    </dgm:pt>
    <dgm:pt modelId="{DCBD6262-690D-49C6-BD84-A14BEFDB10E7}" type="sibTrans" cxnId="{5637995C-4FA0-4679-903B-2B03F124FBD9}">
      <dgm:prSet/>
      <dgm:spPr/>
      <dgm:t>
        <a:bodyPr/>
        <a:lstStyle/>
        <a:p>
          <a:endParaRPr lang="en-US"/>
        </a:p>
      </dgm:t>
    </dgm:pt>
    <dgm:pt modelId="{F9A62E01-7522-41B2-AD3F-023F3C26C9E9}" type="pres">
      <dgm:prSet presAssocID="{8DCDF698-ACC2-4FC7-A6CC-F76ADDF7425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3023F79-527C-4D14-8D0E-861F21C5783E}" type="pres">
      <dgm:prSet presAssocID="{5B9D17C6-98BA-4257-8A32-588128E282EA}" presName="parentLin" presStyleCnt="0"/>
      <dgm:spPr/>
    </dgm:pt>
    <dgm:pt modelId="{E385A356-2F50-4C74-8AB5-C0581EC8F858}" type="pres">
      <dgm:prSet presAssocID="{5B9D17C6-98BA-4257-8A32-588128E282EA}" presName="parentLeftMargin" presStyleLbl="node1" presStyleIdx="0" presStyleCnt="5"/>
      <dgm:spPr/>
      <dgm:t>
        <a:bodyPr/>
        <a:lstStyle/>
        <a:p>
          <a:endParaRPr lang="en-US"/>
        </a:p>
      </dgm:t>
    </dgm:pt>
    <dgm:pt modelId="{5F07DF30-F8F4-47BA-B8FB-40FDA7B47E56}" type="pres">
      <dgm:prSet presAssocID="{5B9D17C6-98BA-4257-8A32-588128E282EA}" presName="parentText" presStyleLbl="node1" presStyleIdx="0" presStyleCnt="5" custScaleX="12838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33D5386-D32A-4765-A40D-58265BE973FF}" type="pres">
      <dgm:prSet presAssocID="{5B9D17C6-98BA-4257-8A32-588128E282EA}" presName="negativeSpace" presStyleCnt="0"/>
      <dgm:spPr/>
    </dgm:pt>
    <dgm:pt modelId="{C11229C2-1D2E-4A95-A2FD-8966F1F795A8}" type="pres">
      <dgm:prSet presAssocID="{5B9D17C6-98BA-4257-8A32-588128E282EA}" presName="childText" presStyleLbl="conFgAcc1" presStyleIdx="0" presStyleCnt="5">
        <dgm:presLayoutVars>
          <dgm:bulletEnabled val="1"/>
        </dgm:presLayoutVars>
      </dgm:prSet>
      <dgm:spPr/>
    </dgm:pt>
    <dgm:pt modelId="{1CF66FBF-A30B-45D6-B8DB-33983DB36707}" type="pres">
      <dgm:prSet presAssocID="{9D74672C-13C5-4D4E-8A7C-4171CD780AB0}" presName="spaceBetweenRectangles" presStyleCnt="0"/>
      <dgm:spPr/>
    </dgm:pt>
    <dgm:pt modelId="{46D8EF50-8F18-47EF-9777-0226D2634155}" type="pres">
      <dgm:prSet presAssocID="{2B10C952-2352-4BE0-8C81-B0D3CDAF70E5}" presName="parentLin" presStyleCnt="0"/>
      <dgm:spPr/>
    </dgm:pt>
    <dgm:pt modelId="{AEAD7343-1F5C-441B-97E0-E5A767BC7D82}" type="pres">
      <dgm:prSet presAssocID="{2B10C952-2352-4BE0-8C81-B0D3CDAF70E5}" presName="parentLeftMargin" presStyleLbl="node1" presStyleIdx="0" presStyleCnt="5"/>
      <dgm:spPr/>
      <dgm:t>
        <a:bodyPr/>
        <a:lstStyle/>
        <a:p>
          <a:endParaRPr lang="en-US"/>
        </a:p>
      </dgm:t>
    </dgm:pt>
    <dgm:pt modelId="{56270E69-E9F6-481E-B4CD-42E1CBD61C4D}" type="pres">
      <dgm:prSet presAssocID="{2B10C952-2352-4BE0-8C81-B0D3CDAF70E5}" presName="parentText" presStyleLbl="node1" presStyleIdx="1" presStyleCnt="5" custScaleX="12838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947DA5-17BD-47C2-9F5A-3421598A80B3}" type="pres">
      <dgm:prSet presAssocID="{2B10C952-2352-4BE0-8C81-B0D3CDAF70E5}" presName="negativeSpace" presStyleCnt="0"/>
      <dgm:spPr/>
    </dgm:pt>
    <dgm:pt modelId="{A00CD950-3D6A-40DF-A9BD-0986A5661193}" type="pres">
      <dgm:prSet presAssocID="{2B10C952-2352-4BE0-8C81-B0D3CDAF70E5}" presName="childText" presStyleLbl="conFgAcc1" presStyleIdx="1" presStyleCnt="5">
        <dgm:presLayoutVars>
          <dgm:bulletEnabled val="1"/>
        </dgm:presLayoutVars>
      </dgm:prSet>
      <dgm:spPr/>
    </dgm:pt>
    <dgm:pt modelId="{343F8526-EB0A-4145-9861-61F10500E39D}" type="pres">
      <dgm:prSet presAssocID="{B4B69B9B-3541-4853-984A-1CE5EFF7FD4E}" presName="spaceBetweenRectangles" presStyleCnt="0"/>
      <dgm:spPr/>
    </dgm:pt>
    <dgm:pt modelId="{85ECD27F-F04D-49B5-9A2C-6BDAD3FFB76E}" type="pres">
      <dgm:prSet presAssocID="{44EE14A9-A82D-46C4-A5CC-26EF62AFDAA8}" presName="parentLin" presStyleCnt="0"/>
      <dgm:spPr/>
    </dgm:pt>
    <dgm:pt modelId="{D9D428C2-E8F6-48A0-BB4C-444D33D551B3}" type="pres">
      <dgm:prSet presAssocID="{44EE14A9-A82D-46C4-A5CC-26EF62AFDAA8}" presName="parentLeftMargin" presStyleLbl="node1" presStyleIdx="1" presStyleCnt="5"/>
      <dgm:spPr/>
      <dgm:t>
        <a:bodyPr/>
        <a:lstStyle/>
        <a:p>
          <a:endParaRPr lang="en-US"/>
        </a:p>
      </dgm:t>
    </dgm:pt>
    <dgm:pt modelId="{4D3B0840-97CF-4ECF-BA4A-8BCAC7A3AD8F}" type="pres">
      <dgm:prSet presAssocID="{44EE14A9-A82D-46C4-A5CC-26EF62AFDAA8}" presName="parentText" presStyleLbl="node1" presStyleIdx="2" presStyleCnt="5" custScaleX="12874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7BE919-A7E1-49EB-8932-92840D6B6D8D}" type="pres">
      <dgm:prSet presAssocID="{44EE14A9-A82D-46C4-A5CC-26EF62AFDAA8}" presName="negativeSpace" presStyleCnt="0"/>
      <dgm:spPr/>
    </dgm:pt>
    <dgm:pt modelId="{D2BE8B58-5672-4F74-B502-AD7EEBA17FA3}" type="pres">
      <dgm:prSet presAssocID="{44EE14A9-A82D-46C4-A5CC-26EF62AFDAA8}" presName="childText" presStyleLbl="conFgAcc1" presStyleIdx="2" presStyleCnt="5">
        <dgm:presLayoutVars>
          <dgm:bulletEnabled val="1"/>
        </dgm:presLayoutVars>
      </dgm:prSet>
      <dgm:spPr/>
    </dgm:pt>
    <dgm:pt modelId="{3815D189-7D8C-45C2-8E25-B115DA70744D}" type="pres">
      <dgm:prSet presAssocID="{5F1D81AD-05E0-4E29-B862-516CBFDA2A78}" presName="spaceBetweenRectangles" presStyleCnt="0"/>
      <dgm:spPr/>
    </dgm:pt>
    <dgm:pt modelId="{E4EB0DE1-1A2A-45F4-BFE7-8FCF951CAD84}" type="pres">
      <dgm:prSet presAssocID="{7BA5C1F8-7D6B-4DFC-AAB8-D6E4CCB76B08}" presName="parentLin" presStyleCnt="0"/>
      <dgm:spPr/>
    </dgm:pt>
    <dgm:pt modelId="{EDF0586D-E047-484F-AEFF-00972E895815}" type="pres">
      <dgm:prSet presAssocID="{7BA5C1F8-7D6B-4DFC-AAB8-D6E4CCB76B08}" presName="parentLeftMargin" presStyleLbl="node1" presStyleIdx="2" presStyleCnt="5"/>
      <dgm:spPr/>
      <dgm:t>
        <a:bodyPr/>
        <a:lstStyle/>
        <a:p>
          <a:endParaRPr lang="en-US"/>
        </a:p>
      </dgm:t>
    </dgm:pt>
    <dgm:pt modelId="{84DBB9E1-5FA8-4CB4-B472-21DE6258CF80}" type="pres">
      <dgm:prSet presAssocID="{7BA5C1F8-7D6B-4DFC-AAB8-D6E4CCB76B08}" presName="parentText" presStyleLbl="node1" presStyleIdx="3" presStyleCnt="5" custScaleX="12874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46A641-A2DB-4066-B3AD-799FAA2018F9}" type="pres">
      <dgm:prSet presAssocID="{7BA5C1F8-7D6B-4DFC-AAB8-D6E4CCB76B08}" presName="negativeSpace" presStyleCnt="0"/>
      <dgm:spPr/>
    </dgm:pt>
    <dgm:pt modelId="{25A3E5F5-CC31-4EAE-8D18-5E5B3F915E8E}" type="pres">
      <dgm:prSet presAssocID="{7BA5C1F8-7D6B-4DFC-AAB8-D6E4CCB76B08}" presName="childText" presStyleLbl="conFgAcc1" presStyleIdx="3" presStyleCnt="5">
        <dgm:presLayoutVars>
          <dgm:bulletEnabled val="1"/>
        </dgm:presLayoutVars>
      </dgm:prSet>
      <dgm:spPr/>
    </dgm:pt>
    <dgm:pt modelId="{91B3FB15-4091-4F65-BC26-90F63FE0C048}" type="pres">
      <dgm:prSet presAssocID="{806319C6-F18C-4813-BB35-8FD625B64DDC}" presName="spaceBetweenRectangles" presStyleCnt="0"/>
      <dgm:spPr/>
    </dgm:pt>
    <dgm:pt modelId="{B2C9DF21-0880-4A8E-AA15-730705285109}" type="pres">
      <dgm:prSet presAssocID="{5CC9BC20-43C1-4386-A640-4551F5DB575A}" presName="parentLin" presStyleCnt="0"/>
      <dgm:spPr/>
    </dgm:pt>
    <dgm:pt modelId="{9C9E70C0-89E2-417B-92DD-7FF291D1CB4F}" type="pres">
      <dgm:prSet presAssocID="{5CC9BC20-43C1-4386-A640-4551F5DB575A}" presName="parentLeftMargin" presStyleLbl="node1" presStyleIdx="3" presStyleCnt="5"/>
      <dgm:spPr/>
      <dgm:t>
        <a:bodyPr/>
        <a:lstStyle/>
        <a:p>
          <a:endParaRPr lang="en-US"/>
        </a:p>
      </dgm:t>
    </dgm:pt>
    <dgm:pt modelId="{5CDC3053-1365-45E7-A16D-E85B53E065B2}" type="pres">
      <dgm:prSet presAssocID="{5CC9BC20-43C1-4386-A640-4551F5DB575A}" presName="parentText" presStyleLbl="node1" presStyleIdx="4" presStyleCnt="5" custScaleX="12874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275A3A-2B4D-4AEB-897E-22D143583F9C}" type="pres">
      <dgm:prSet presAssocID="{5CC9BC20-43C1-4386-A640-4551F5DB575A}" presName="negativeSpace" presStyleCnt="0"/>
      <dgm:spPr/>
    </dgm:pt>
    <dgm:pt modelId="{BD6ED03A-E9BF-42F1-94C9-EE588B2E67A1}" type="pres">
      <dgm:prSet presAssocID="{5CC9BC20-43C1-4386-A640-4551F5DB575A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6D1A71B0-2B9E-4982-9856-D06794B8A24A}" type="presOf" srcId="{5B9D17C6-98BA-4257-8A32-588128E282EA}" destId="{5F07DF30-F8F4-47BA-B8FB-40FDA7B47E56}" srcOrd="1" destOrd="0" presId="urn:microsoft.com/office/officeart/2005/8/layout/list1"/>
    <dgm:cxn modelId="{32B5B8E5-5B51-4548-8BDE-F791037F25EF}" type="presOf" srcId="{2B10C952-2352-4BE0-8C81-B0D3CDAF70E5}" destId="{AEAD7343-1F5C-441B-97E0-E5A767BC7D82}" srcOrd="0" destOrd="0" presId="urn:microsoft.com/office/officeart/2005/8/layout/list1"/>
    <dgm:cxn modelId="{9121AED3-8E47-4AFE-B6DA-0872EFCB1EB6}" type="presOf" srcId="{7BA5C1F8-7D6B-4DFC-AAB8-D6E4CCB76B08}" destId="{EDF0586D-E047-484F-AEFF-00972E895815}" srcOrd="0" destOrd="0" presId="urn:microsoft.com/office/officeart/2005/8/layout/list1"/>
    <dgm:cxn modelId="{5FF48B9F-4CB6-4E4A-8573-01166DFAF6A0}" type="presOf" srcId="{5B9D17C6-98BA-4257-8A32-588128E282EA}" destId="{E385A356-2F50-4C74-8AB5-C0581EC8F858}" srcOrd="0" destOrd="0" presId="urn:microsoft.com/office/officeart/2005/8/layout/list1"/>
    <dgm:cxn modelId="{245D4E81-C446-4A66-A900-CDB7CB3C9996}" type="presOf" srcId="{44EE14A9-A82D-46C4-A5CC-26EF62AFDAA8}" destId="{4D3B0840-97CF-4ECF-BA4A-8BCAC7A3AD8F}" srcOrd="1" destOrd="0" presId="urn:microsoft.com/office/officeart/2005/8/layout/list1"/>
    <dgm:cxn modelId="{7AE32B99-34E2-4E0F-A862-CB42E2BEDA6E}" type="presOf" srcId="{5CC9BC20-43C1-4386-A640-4551F5DB575A}" destId="{9C9E70C0-89E2-417B-92DD-7FF291D1CB4F}" srcOrd="0" destOrd="0" presId="urn:microsoft.com/office/officeart/2005/8/layout/list1"/>
    <dgm:cxn modelId="{FEB4803D-7EB4-4E93-B549-5520F7A740C4}" type="presOf" srcId="{2B10C952-2352-4BE0-8C81-B0D3CDAF70E5}" destId="{56270E69-E9F6-481E-B4CD-42E1CBD61C4D}" srcOrd="1" destOrd="0" presId="urn:microsoft.com/office/officeart/2005/8/layout/list1"/>
    <dgm:cxn modelId="{5637995C-4FA0-4679-903B-2B03F124FBD9}" srcId="{8DCDF698-ACC2-4FC7-A6CC-F76ADDF74251}" destId="{5CC9BC20-43C1-4386-A640-4551F5DB575A}" srcOrd="4" destOrd="0" parTransId="{80735A45-560B-455A-873C-7027F60723C6}" sibTransId="{DCBD6262-690D-49C6-BD84-A14BEFDB10E7}"/>
    <dgm:cxn modelId="{C1A67D56-BB8F-478A-B675-5EFA047C3E99}" srcId="{8DCDF698-ACC2-4FC7-A6CC-F76ADDF74251}" destId="{7BA5C1F8-7D6B-4DFC-AAB8-D6E4CCB76B08}" srcOrd="3" destOrd="0" parTransId="{B4CD1CC0-7534-48AB-8516-551E022808E1}" sibTransId="{806319C6-F18C-4813-BB35-8FD625B64DDC}"/>
    <dgm:cxn modelId="{4C908048-8BC6-46FB-B439-20D973F90A0A}" type="presOf" srcId="{7BA5C1F8-7D6B-4DFC-AAB8-D6E4CCB76B08}" destId="{84DBB9E1-5FA8-4CB4-B472-21DE6258CF80}" srcOrd="1" destOrd="0" presId="urn:microsoft.com/office/officeart/2005/8/layout/list1"/>
    <dgm:cxn modelId="{AC522635-57E1-4F71-95B2-D918BE02C172}" type="presOf" srcId="{8DCDF698-ACC2-4FC7-A6CC-F76ADDF74251}" destId="{F9A62E01-7522-41B2-AD3F-023F3C26C9E9}" srcOrd="0" destOrd="0" presId="urn:microsoft.com/office/officeart/2005/8/layout/list1"/>
    <dgm:cxn modelId="{483AF243-B5A5-48E9-8434-0080517915A6}" srcId="{8DCDF698-ACC2-4FC7-A6CC-F76ADDF74251}" destId="{5B9D17C6-98BA-4257-8A32-588128E282EA}" srcOrd="0" destOrd="0" parTransId="{1421B278-B7E2-4421-A4F4-FBB1BA8FAA30}" sibTransId="{9D74672C-13C5-4D4E-8A7C-4171CD780AB0}"/>
    <dgm:cxn modelId="{FF67E49A-6898-4146-8E3C-C5A3BA84EA6C}" type="presOf" srcId="{5CC9BC20-43C1-4386-A640-4551F5DB575A}" destId="{5CDC3053-1365-45E7-A16D-E85B53E065B2}" srcOrd="1" destOrd="0" presId="urn:microsoft.com/office/officeart/2005/8/layout/list1"/>
    <dgm:cxn modelId="{8683391C-4EEB-490E-B7E2-C1F69915BC25}" srcId="{8DCDF698-ACC2-4FC7-A6CC-F76ADDF74251}" destId="{2B10C952-2352-4BE0-8C81-B0D3CDAF70E5}" srcOrd="1" destOrd="0" parTransId="{EAE60230-B095-4718-B4C2-62A4AAB820D0}" sibTransId="{B4B69B9B-3541-4853-984A-1CE5EFF7FD4E}"/>
    <dgm:cxn modelId="{91C9F575-3C80-4962-8462-BB857F0E4755}" srcId="{8DCDF698-ACC2-4FC7-A6CC-F76ADDF74251}" destId="{44EE14A9-A82D-46C4-A5CC-26EF62AFDAA8}" srcOrd="2" destOrd="0" parTransId="{9213ECA9-DDF1-4B3B-A0DD-A2CD8F2DE9DD}" sibTransId="{5F1D81AD-05E0-4E29-B862-516CBFDA2A78}"/>
    <dgm:cxn modelId="{A4C56DBD-0EE3-40F4-BDBF-B075DF3836FD}" type="presOf" srcId="{44EE14A9-A82D-46C4-A5CC-26EF62AFDAA8}" destId="{D9D428C2-E8F6-48A0-BB4C-444D33D551B3}" srcOrd="0" destOrd="0" presId="urn:microsoft.com/office/officeart/2005/8/layout/list1"/>
    <dgm:cxn modelId="{4E04CD8F-6B18-4126-9C35-5871C1ED20A5}" type="presParOf" srcId="{F9A62E01-7522-41B2-AD3F-023F3C26C9E9}" destId="{23023F79-527C-4D14-8D0E-861F21C5783E}" srcOrd="0" destOrd="0" presId="urn:microsoft.com/office/officeart/2005/8/layout/list1"/>
    <dgm:cxn modelId="{235AAB5F-050D-4C05-A62B-4E95C36F2405}" type="presParOf" srcId="{23023F79-527C-4D14-8D0E-861F21C5783E}" destId="{E385A356-2F50-4C74-8AB5-C0581EC8F858}" srcOrd="0" destOrd="0" presId="urn:microsoft.com/office/officeart/2005/8/layout/list1"/>
    <dgm:cxn modelId="{7833DA8D-95BA-4FEF-9292-9F2B4100C0D9}" type="presParOf" srcId="{23023F79-527C-4D14-8D0E-861F21C5783E}" destId="{5F07DF30-F8F4-47BA-B8FB-40FDA7B47E56}" srcOrd="1" destOrd="0" presId="urn:microsoft.com/office/officeart/2005/8/layout/list1"/>
    <dgm:cxn modelId="{6621FB3B-9089-4058-B701-D028C1E9171A}" type="presParOf" srcId="{F9A62E01-7522-41B2-AD3F-023F3C26C9E9}" destId="{A33D5386-D32A-4765-A40D-58265BE973FF}" srcOrd="1" destOrd="0" presId="urn:microsoft.com/office/officeart/2005/8/layout/list1"/>
    <dgm:cxn modelId="{7975AD9F-76E0-4100-A263-05E803A3A19E}" type="presParOf" srcId="{F9A62E01-7522-41B2-AD3F-023F3C26C9E9}" destId="{C11229C2-1D2E-4A95-A2FD-8966F1F795A8}" srcOrd="2" destOrd="0" presId="urn:microsoft.com/office/officeart/2005/8/layout/list1"/>
    <dgm:cxn modelId="{B845BC28-993A-44CA-BBDA-19A507C4CF58}" type="presParOf" srcId="{F9A62E01-7522-41B2-AD3F-023F3C26C9E9}" destId="{1CF66FBF-A30B-45D6-B8DB-33983DB36707}" srcOrd="3" destOrd="0" presId="urn:microsoft.com/office/officeart/2005/8/layout/list1"/>
    <dgm:cxn modelId="{11156794-EA12-4B76-975B-45AE5E6EC1FD}" type="presParOf" srcId="{F9A62E01-7522-41B2-AD3F-023F3C26C9E9}" destId="{46D8EF50-8F18-47EF-9777-0226D2634155}" srcOrd="4" destOrd="0" presId="urn:microsoft.com/office/officeart/2005/8/layout/list1"/>
    <dgm:cxn modelId="{8457AFB6-953A-466A-89CC-E9DE48567318}" type="presParOf" srcId="{46D8EF50-8F18-47EF-9777-0226D2634155}" destId="{AEAD7343-1F5C-441B-97E0-E5A767BC7D82}" srcOrd="0" destOrd="0" presId="urn:microsoft.com/office/officeart/2005/8/layout/list1"/>
    <dgm:cxn modelId="{CD722808-895F-4BC3-B6C2-5F49C4B8CEBB}" type="presParOf" srcId="{46D8EF50-8F18-47EF-9777-0226D2634155}" destId="{56270E69-E9F6-481E-B4CD-42E1CBD61C4D}" srcOrd="1" destOrd="0" presId="urn:microsoft.com/office/officeart/2005/8/layout/list1"/>
    <dgm:cxn modelId="{F8B1B88C-6511-4327-A6AC-3A4D70C1F910}" type="presParOf" srcId="{F9A62E01-7522-41B2-AD3F-023F3C26C9E9}" destId="{B2947DA5-17BD-47C2-9F5A-3421598A80B3}" srcOrd="5" destOrd="0" presId="urn:microsoft.com/office/officeart/2005/8/layout/list1"/>
    <dgm:cxn modelId="{EB3527D4-286F-4D57-B342-61515183983E}" type="presParOf" srcId="{F9A62E01-7522-41B2-AD3F-023F3C26C9E9}" destId="{A00CD950-3D6A-40DF-A9BD-0986A5661193}" srcOrd="6" destOrd="0" presId="urn:microsoft.com/office/officeart/2005/8/layout/list1"/>
    <dgm:cxn modelId="{174BE2FC-3A3A-43E0-BF68-587F16CC77A8}" type="presParOf" srcId="{F9A62E01-7522-41B2-AD3F-023F3C26C9E9}" destId="{343F8526-EB0A-4145-9861-61F10500E39D}" srcOrd="7" destOrd="0" presId="urn:microsoft.com/office/officeart/2005/8/layout/list1"/>
    <dgm:cxn modelId="{0E80D69A-B205-4289-B4CA-07AE31B9C2A9}" type="presParOf" srcId="{F9A62E01-7522-41B2-AD3F-023F3C26C9E9}" destId="{85ECD27F-F04D-49B5-9A2C-6BDAD3FFB76E}" srcOrd="8" destOrd="0" presId="urn:microsoft.com/office/officeart/2005/8/layout/list1"/>
    <dgm:cxn modelId="{944D9771-225B-4514-81C4-E82689922949}" type="presParOf" srcId="{85ECD27F-F04D-49B5-9A2C-6BDAD3FFB76E}" destId="{D9D428C2-E8F6-48A0-BB4C-444D33D551B3}" srcOrd="0" destOrd="0" presId="urn:microsoft.com/office/officeart/2005/8/layout/list1"/>
    <dgm:cxn modelId="{7E596EA0-5A6D-4BDB-B4F3-3E304CF50D77}" type="presParOf" srcId="{85ECD27F-F04D-49B5-9A2C-6BDAD3FFB76E}" destId="{4D3B0840-97CF-4ECF-BA4A-8BCAC7A3AD8F}" srcOrd="1" destOrd="0" presId="urn:microsoft.com/office/officeart/2005/8/layout/list1"/>
    <dgm:cxn modelId="{715E2256-1411-41D3-8D09-B9BB2A9A24AC}" type="presParOf" srcId="{F9A62E01-7522-41B2-AD3F-023F3C26C9E9}" destId="{127BE919-A7E1-49EB-8932-92840D6B6D8D}" srcOrd="9" destOrd="0" presId="urn:microsoft.com/office/officeart/2005/8/layout/list1"/>
    <dgm:cxn modelId="{A5BC4F1E-FAD4-46A0-8AF7-343CA999E9DB}" type="presParOf" srcId="{F9A62E01-7522-41B2-AD3F-023F3C26C9E9}" destId="{D2BE8B58-5672-4F74-B502-AD7EEBA17FA3}" srcOrd="10" destOrd="0" presId="urn:microsoft.com/office/officeart/2005/8/layout/list1"/>
    <dgm:cxn modelId="{FD9F94C8-7765-4935-A5CB-0C16F16CD689}" type="presParOf" srcId="{F9A62E01-7522-41B2-AD3F-023F3C26C9E9}" destId="{3815D189-7D8C-45C2-8E25-B115DA70744D}" srcOrd="11" destOrd="0" presId="urn:microsoft.com/office/officeart/2005/8/layout/list1"/>
    <dgm:cxn modelId="{3A57C1F4-BC76-40FE-9D18-31372B208162}" type="presParOf" srcId="{F9A62E01-7522-41B2-AD3F-023F3C26C9E9}" destId="{E4EB0DE1-1A2A-45F4-BFE7-8FCF951CAD84}" srcOrd="12" destOrd="0" presId="urn:microsoft.com/office/officeart/2005/8/layout/list1"/>
    <dgm:cxn modelId="{C110F498-8778-4C28-9B29-1A7EFB767F22}" type="presParOf" srcId="{E4EB0DE1-1A2A-45F4-BFE7-8FCF951CAD84}" destId="{EDF0586D-E047-484F-AEFF-00972E895815}" srcOrd="0" destOrd="0" presId="urn:microsoft.com/office/officeart/2005/8/layout/list1"/>
    <dgm:cxn modelId="{2DE782D4-DDCD-4707-A723-345150FBB038}" type="presParOf" srcId="{E4EB0DE1-1A2A-45F4-BFE7-8FCF951CAD84}" destId="{84DBB9E1-5FA8-4CB4-B472-21DE6258CF80}" srcOrd="1" destOrd="0" presId="urn:microsoft.com/office/officeart/2005/8/layout/list1"/>
    <dgm:cxn modelId="{84E75E54-78B6-4950-AD8A-4A9625C7683D}" type="presParOf" srcId="{F9A62E01-7522-41B2-AD3F-023F3C26C9E9}" destId="{C946A641-A2DB-4066-B3AD-799FAA2018F9}" srcOrd="13" destOrd="0" presId="urn:microsoft.com/office/officeart/2005/8/layout/list1"/>
    <dgm:cxn modelId="{0A119BDF-5CE3-46FF-B70C-0AFC1A8B9D31}" type="presParOf" srcId="{F9A62E01-7522-41B2-AD3F-023F3C26C9E9}" destId="{25A3E5F5-CC31-4EAE-8D18-5E5B3F915E8E}" srcOrd="14" destOrd="0" presId="urn:microsoft.com/office/officeart/2005/8/layout/list1"/>
    <dgm:cxn modelId="{A24882C0-5FFC-402A-AEE8-9260C52C87CC}" type="presParOf" srcId="{F9A62E01-7522-41B2-AD3F-023F3C26C9E9}" destId="{91B3FB15-4091-4F65-BC26-90F63FE0C048}" srcOrd="15" destOrd="0" presId="urn:microsoft.com/office/officeart/2005/8/layout/list1"/>
    <dgm:cxn modelId="{ABAF81D1-BB43-48D5-B310-BF141736EFCF}" type="presParOf" srcId="{F9A62E01-7522-41B2-AD3F-023F3C26C9E9}" destId="{B2C9DF21-0880-4A8E-AA15-730705285109}" srcOrd="16" destOrd="0" presId="urn:microsoft.com/office/officeart/2005/8/layout/list1"/>
    <dgm:cxn modelId="{AE36B456-0990-4EB9-8BE9-6E96AB7FEB02}" type="presParOf" srcId="{B2C9DF21-0880-4A8E-AA15-730705285109}" destId="{9C9E70C0-89E2-417B-92DD-7FF291D1CB4F}" srcOrd="0" destOrd="0" presId="urn:microsoft.com/office/officeart/2005/8/layout/list1"/>
    <dgm:cxn modelId="{3D0ABD91-76B9-4DB5-A19C-08FDEE7C0FF0}" type="presParOf" srcId="{B2C9DF21-0880-4A8E-AA15-730705285109}" destId="{5CDC3053-1365-45E7-A16D-E85B53E065B2}" srcOrd="1" destOrd="0" presId="urn:microsoft.com/office/officeart/2005/8/layout/list1"/>
    <dgm:cxn modelId="{BAC689C2-FEC1-44D6-84F0-EA0B947F639A}" type="presParOf" srcId="{F9A62E01-7522-41B2-AD3F-023F3C26C9E9}" destId="{4B275A3A-2B4D-4AEB-897E-22D143583F9C}" srcOrd="17" destOrd="0" presId="urn:microsoft.com/office/officeart/2005/8/layout/list1"/>
    <dgm:cxn modelId="{428EDF03-1989-48A7-9E27-01DCFDCC31FD}" type="presParOf" srcId="{F9A62E01-7522-41B2-AD3F-023F3C26C9E9}" destId="{BD6ED03A-E9BF-42F1-94C9-EE588B2E67A1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DCDF698-ACC2-4FC7-A6CC-F76ADDF74251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B9D17C6-98BA-4257-8A32-588128E282EA}">
      <dgm:prSet phldrT="[Text]" custT="1"/>
      <dgm:spPr/>
      <dgm:t>
        <a:bodyPr/>
        <a:lstStyle/>
        <a:p>
          <a:r>
            <a:rPr lang="en-US" sz="2600" dirty="0" smtClean="0"/>
            <a:t>1. Reasons for choosing business studies subjects</a:t>
          </a:r>
          <a:endParaRPr lang="en-US" sz="2600" dirty="0"/>
        </a:p>
      </dgm:t>
    </dgm:pt>
    <dgm:pt modelId="{1421B278-B7E2-4421-A4F4-FBB1BA8FAA30}" type="parTrans" cxnId="{483AF243-B5A5-48E9-8434-0080517915A6}">
      <dgm:prSet/>
      <dgm:spPr/>
      <dgm:t>
        <a:bodyPr/>
        <a:lstStyle/>
        <a:p>
          <a:endParaRPr lang="en-US"/>
        </a:p>
      </dgm:t>
    </dgm:pt>
    <dgm:pt modelId="{9D74672C-13C5-4D4E-8A7C-4171CD780AB0}" type="sibTrans" cxnId="{483AF243-B5A5-48E9-8434-0080517915A6}">
      <dgm:prSet/>
      <dgm:spPr/>
      <dgm:t>
        <a:bodyPr/>
        <a:lstStyle/>
        <a:p>
          <a:endParaRPr lang="en-US"/>
        </a:p>
      </dgm:t>
    </dgm:pt>
    <dgm:pt modelId="{2B10C952-2352-4BE0-8C81-B0D3CDAF70E5}">
      <dgm:prSet phldrT="[Text]" custT="1"/>
      <dgm:spPr/>
      <dgm:t>
        <a:bodyPr/>
        <a:lstStyle/>
        <a:p>
          <a:endParaRPr lang="en-US" sz="2400" dirty="0"/>
        </a:p>
      </dgm:t>
    </dgm:pt>
    <dgm:pt modelId="{EAE60230-B095-4718-B4C2-62A4AAB820D0}" type="parTrans" cxnId="{8683391C-4EEB-490E-B7E2-C1F69915BC25}">
      <dgm:prSet/>
      <dgm:spPr/>
      <dgm:t>
        <a:bodyPr/>
        <a:lstStyle/>
        <a:p>
          <a:endParaRPr lang="en-US"/>
        </a:p>
      </dgm:t>
    </dgm:pt>
    <dgm:pt modelId="{B4B69B9B-3541-4853-984A-1CE5EFF7FD4E}" type="sibTrans" cxnId="{8683391C-4EEB-490E-B7E2-C1F69915BC25}">
      <dgm:prSet/>
      <dgm:spPr/>
      <dgm:t>
        <a:bodyPr/>
        <a:lstStyle/>
        <a:p>
          <a:endParaRPr lang="en-US"/>
        </a:p>
      </dgm:t>
    </dgm:pt>
    <dgm:pt modelId="{44EE14A9-A82D-46C4-A5CC-26EF62AFDAA8}">
      <dgm:prSet phldrT="[Text]" custT="1"/>
      <dgm:spPr/>
      <dgm:t>
        <a:bodyPr/>
        <a:lstStyle/>
        <a:p>
          <a:endParaRPr lang="en-US" sz="2400" dirty="0"/>
        </a:p>
      </dgm:t>
    </dgm:pt>
    <dgm:pt modelId="{9213ECA9-DDF1-4B3B-A0DD-A2CD8F2DE9DD}" type="parTrans" cxnId="{91C9F575-3C80-4962-8462-BB857F0E4755}">
      <dgm:prSet/>
      <dgm:spPr/>
      <dgm:t>
        <a:bodyPr/>
        <a:lstStyle/>
        <a:p>
          <a:endParaRPr lang="en-US"/>
        </a:p>
      </dgm:t>
    </dgm:pt>
    <dgm:pt modelId="{5F1D81AD-05E0-4E29-B862-516CBFDA2A78}" type="sibTrans" cxnId="{91C9F575-3C80-4962-8462-BB857F0E4755}">
      <dgm:prSet/>
      <dgm:spPr/>
      <dgm:t>
        <a:bodyPr/>
        <a:lstStyle/>
        <a:p>
          <a:endParaRPr lang="en-US"/>
        </a:p>
      </dgm:t>
    </dgm:pt>
    <dgm:pt modelId="{7BA5C1F8-7D6B-4DFC-AAB8-D6E4CCB76B08}">
      <dgm:prSet custT="1"/>
      <dgm:spPr/>
      <dgm:t>
        <a:bodyPr/>
        <a:lstStyle/>
        <a:p>
          <a:endParaRPr lang="en-US" sz="2400" dirty="0"/>
        </a:p>
      </dgm:t>
    </dgm:pt>
    <dgm:pt modelId="{B4CD1CC0-7534-48AB-8516-551E022808E1}" type="parTrans" cxnId="{C1A67D56-BB8F-478A-B675-5EFA047C3E99}">
      <dgm:prSet/>
      <dgm:spPr/>
      <dgm:t>
        <a:bodyPr/>
        <a:lstStyle/>
        <a:p>
          <a:endParaRPr lang="en-US"/>
        </a:p>
      </dgm:t>
    </dgm:pt>
    <dgm:pt modelId="{806319C6-F18C-4813-BB35-8FD625B64DDC}" type="sibTrans" cxnId="{C1A67D56-BB8F-478A-B675-5EFA047C3E99}">
      <dgm:prSet/>
      <dgm:spPr/>
      <dgm:t>
        <a:bodyPr/>
        <a:lstStyle/>
        <a:p>
          <a:endParaRPr lang="en-US"/>
        </a:p>
      </dgm:t>
    </dgm:pt>
    <dgm:pt modelId="{5CC9BC20-43C1-4386-A640-4551F5DB575A}">
      <dgm:prSet custT="1"/>
      <dgm:spPr/>
      <dgm:t>
        <a:bodyPr/>
        <a:lstStyle/>
        <a:p>
          <a:endParaRPr lang="en-US" sz="2400" dirty="0"/>
        </a:p>
      </dgm:t>
    </dgm:pt>
    <dgm:pt modelId="{80735A45-560B-455A-873C-7027F60723C6}" type="parTrans" cxnId="{5637995C-4FA0-4679-903B-2B03F124FBD9}">
      <dgm:prSet/>
      <dgm:spPr/>
      <dgm:t>
        <a:bodyPr/>
        <a:lstStyle/>
        <a:p>
          <a:endParaRPr lang="en-US"/>
        </a:p>
      </dgm:t>
    </dgm:pt>
    <dgm:pt modelId="{DCBD6262-690D-49C6-BD84-A14BEFDB10E7}" type="sibTrans" cxnId="{5637995C-4FA0-4679-903B-2B03F124FBD9}">
      <dgm:prSet/>
      <dgm:spPr/>
      <dgm:t>
        <a:bodyPr/>
        <a:lstStyle/>
        <a:p>
          <a:endParaRPr lang="en-US"/>
        </a:p>
      </dgm:t>
    </dgm:pt>
    <dgm:pt modelId="{F9A62E01-7522-41B2-AD3F-023F3C26C9E9}" type="pres">
      <dgm:prSet presAssocID="{8DCDF698-ACC2-4FC7-A6CC-F76ADDF7425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3023F79-527C-4D14-8D0E-861F21C5783E}" type="pres">
      <dgm:prSet presAssocID="{5B9D17C6-98BA-4257-8A32-588128E282EA}" presName="parentLin" presStyleCnt="0"/>
      <dgm:spPr/>
    </dgm:pt>
    <dgm:pt modelId="{E385A356-2F50-4C74-8AB5-C0581EC8F858}" type="pres">
      <dgm:prSet presAssocID="{5B9D17C6-98BA-4257-8A32-588128E282EA}" presName="parentLeftMargin" presStyleLbl="node1" presStyleIdx="0" presStyleCnt="5"/>
      <dgm:spPr/>
      <dgm:t>
        <a:bodyPr/>
        <a:lstStyle/>
        <a:p>
          <a:endParaRPr lang="en-US"/>
        </a:p>
      </dgm:t>
    </dgm:pt>
    <dgm:pt modelId="{5F07DF30-F8F4-47BA-B8FB-40FDA7B47E56}" type="pres">
      <dgm:prSet presAssocID="{5B9D17C6-98BA-4257-8A32-588128E282EA}" presName="parentText" presStyleLbl="node1" presStyleIdx="0" presStyleCnt="5" custScaleX="13202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33D5386-D32A-4765-A40D-58265BE973FF}" type="pres">
      <dgm:prSet presAssocID="{5B9D17C6-98BA-4257-8A32-588128E282EA}" presName="negativeSpace" presStyleCnt="0"/>
      <dgm:spPr/>
    </dgm:pt>
    <dgm:pt modelId="{C11229C2-1D2E-4A95-A2FD-8966F1F795A8}" type="pres">
      <dgm:prSet presAssocID="{5B9D17C6-98BA-4257-8A32-588128E282EA}" presName="childText" presStyleLbl="conFgAcc1" presStyleIdx="0" presStyleCnt="5">
        <dgm:presLayoutVars>
          <dgm:bulletEnabled val="1"/>
        </dgm:presLayoutVars>
      </dgm:prSet>
      <dgm:spPr/>
    </dgm:pt>
    <dgm:pt modelId="{1CF66FBF-A30B-45D6-B8DB-33983DB36707}" type="pres">
      <dgm:prSet presAssocID="{9D74672C-13C5-4D4E-8A7C-4171CD780AB0}" presName="spaceBetweenRectangles" presStyleCnt="0"/>
      <dgm:spPr/>
    </dgm:pt>
    <dgm:pt modelId="{46D8EF50-8F18-47EF-9777-0226D2634155}" type="pres">
      <dgm:prSet presAssocID="{2B10C952-2352-4BE0-8C81-B0D3CDAF70E5}" presName="parentLin" presStyleCnt="0"/>
      <dgm:spPr/>
    </dgm:pt>
    <dgm:pt modelId="{AEAD7343-1F5C-441B-97E0-E5A767BC7D82}" type="pres">
      <dgm:prSet presAssocID="{2B10C952-2352-4BE0-8C81-B0D3CDAF70E5}" presName="parentLeftMargin" presStyleLbl="node1" presStyleIdx="0" presStyleCnt="5"/>
      <dgm:spPr/>
      <dgm:t>
        <a:bodyPr/>
        <a:lstStyle/>
        <a:p>
          <a:endParaRPr lang="en-US"/>
        </a:p>
      </dgm:t>
    </dgm:pt>
    <dgm:pt modelId="{56270E69-E9F6-481E-B4CD-42E1CBD61C4D}" type="pres">
      <dgm:prSet presAssocID="{2B10C952-2352-4BE0-8C81-B0D3CDAF70E5}" presName="parentText" presStyleLbl="node1" presStyleIdx="1" presStyleCnt="5" custScaleX="11785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947DA5-17BD-47C2-9F5A-3421598A80B3}" type="pres">
      <dgm:prSet presAssocID="{2B10C952-2352-4BE0-8C81-B0D3CDAF70E5}" presName="negativeSpace" presStyleCnt="0"/>
      <dgm:spPr/>
    </dgm:pt>
    <dgm:pt modelId="{A00CD950-3D6A-40DF-A9BD-0986A5661193}" type="pres">
      <dgm:prSet presAssocID="{2B10C952-2352-4BE0-8C81-B0D3CDAF70E5}" presName="childText" presStyleLbl="conFgAcc1" presStyleIdx="1" presStyleCnt="5">
        <dgm:presLayoutVars>
          <dgm:bulletEnabled val="1"/>
        </dgm:presLayoutVars>
      </dgm:prSet>
      <dgm:spPr/>
    </dgm:pt>
    <dgm:pt modelId="{343F8526-EB0A-4145-9861-61F10500E39D}" type="pres">
      <dgm:prSet presAssocID="{B4B69B9B-3541-4853-984A-1CE5EFF7FD4E}" presName="spaceBetweenRectangles" presStyleCnt="0"/>
      <dgm:spPr/>
    </dgm:pt>
    <dgm:pt modelId="{85ECD27F-F04D-49B5-9A2C-6BDAD3FFB76E}" type="pres">
      <dgm:prSet presAssocID="{44EE14A9-A82D-46C4-A5CC-26EF62AFDAA8}" presName="parentLin" presStyleCnt="0"/>
      <dgm:spPr/>
    </dgm:pt>
    <dgm:pt modelId="{D9D428C2-E8F6-48A0-BB4C-444D33D551B3}" type="pres">
      <dgm:prSet presAssocID="{44EE14A9-A82D-46C4-A5CC-26EF62AFDAA8}" presName="parentLeftMargin" presStyleLbl="node1" presStyleIdx="1" presStyleCnt="5"/>
      <dgm:spPr/>
      <dgm:t>
        <a:bodyPr/>
        <a:lstStyle/>
        <a:p>
          <a:endParaRPr lang="en-US"/>
        </a:p>
      </dgm:t>
    </dgm:pt>
    <dgm:pt modelId="{4D3B0840-97CF-4ECF-BA4A-8BCAC7A3AD8F}" type="pres">
      <dgm:prSet presAssocID="{44EE14A9-A82D-46C4-A5CC-26EF62AFDAA8}" presName="parentText" presStyleLbl="node1" presStyleIdx="2" presStyleCnt="5" custScaleX="11785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7BE919-A7E1-49EB-8932-92840D6B6D8D}" type="pres">
      <dgm:prSet presAssocID="{44EE14A9-A82D-46C4-A5CC-26EF62AFDAA8}" presName="negativeSpace" presStyleCnt="0"/>
      <dgm:spPr/>
    </dgm:pt>
    <dgm:pt modelId="{D2BE8B58-5672-4F74-B502-AD7EEBA17FA3}" type="pres">
      <dgm:prSet presAssocID="{44EE14A9-A82D-46C4-A5CC-26EF62AFDAA8}" presName="childText" presStyleLbl="conFgAcc1" presStyleIdx="2" presStyleCnt="5">
        <dgm:presLayoutVars>
          <dgm:bulletEnabled val="1"/>
        </dgm:presLayoutVars>
      </dgm:prSet>
      <dgm:spPr/>
    </dgm:pt>
    <dgm:pt modelId="{3815D189-7D8C-45C2-8E25-B115DA70744D}" type="pres">
      <dgm:prSet presAssocID="{5F1D81AD-05E0-4E29-B862-516CBFDA2A78}" presName="spaceBetweenRectangles" presStyleCnt="0"/>
      <dgm:spPr/>
    </dgm:pt>
    <dgm:pt modelId="{E4EB0DE1-1A2A-45F4-BFE7-8FCF951CAD84}" type="pres">
      <dgm:prSet presAssocID="{7BA5C1F8-7D6B-4DFC-AAB8-D6E4CCB76B08}" presName="parentLin" presStyleCnt="0"/>
      <dgm:spPr/>
    </dgm:pt>
    <dgm:pt modelId="{EDF0586D-E047-484F-AEFF-00972E895815}" type="pres">
      <dgm:prSet presAssocID="{7BA5C1F8-7D6B-4DFC-AAB8-D6E4CCB76B08}" presName="parentLeftMargin" presStyleLbl="node1" presStyleIdx="2" presStyleCnt="5"/>
      <dgm:spPr/>
      <dgm:t>
        <a:bodyPr/>
        <a:lstStyle/>
        <a:p>
          <a:endParaRPr lang="en-US"/>
        </a:p>
      </dgm:t>
    </dgm:pt>
    <dgm:pt modelId="{84DBB9E1-5FA8-4CB4-B472-21DE6258CF80}" type="pres">
      <dgm:prSet presAssocID="{7BA5C1F8-7D6B-4DFC-AAB8-D6E4CCB76B08}" presName="parentText" presStyleLbl="node1" presStyleIdx="3" presStyleCnt="5" custScaleX="11785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46A641-A2DB-4066-B3AD-799FAA2018F9}" type="pres">
      <dgm:prSet presAssocID="{7BA5C1F8-7D6B-4DFC-AAB8-D6E4CCB76B08}" presName="negativeSpace" presStyleCnt="0"/>
      <dgm:spPr/>
    </dgm:pt>
    <dgm:pt modelId="{25A3E5F5-CC31-4EAE-8D18-5E5B3F915E8E}" type="pres">
      <dgm:prSet presAssocID="{7BA5C1F8-7D6B-4DFC-AAB8-D6E4CCB76B08}" presName="childText" presStyleLbl="conFgAcc1" presStyleIdx="3" presStyleCnt="5">
        <dgm:presLayoutVars>
          <dgm:bulletEnabled val="1"/>
        </dgm:presLayoutVars>
      </dgm:prSet>
      <dgm:spPr/>
    </dgm:pt>
    <dgm:pt modelId="{91B3FB15-4091-4F65-BC26-90F63FE0C048}" type="pres">
      <dgm:prSet presAssocID="{806319C6-F18C-4813-BB35-8FD625B64DDC}" presName="spaceBetweenRectangles" presStyleCnt="0"/>
      <dgm:spPr/>
    </dgm:pt>
    <dgm:pt modelId="{B2C9DF21-0880-4A8E-AA15-730705285109}" type="pres">
      <dgm:prSet presAssocID="{5CC9BC20-43C1-4386-A640-4551F5DB575A}" presName="parentLin" presStyleCnt="0"/>
      <dgm:spPr/>
    </dgm:pt>
    <dgm:pt modelId="{9C9E70C0-89E2-417B-92DD-7FF291D1CB4F}" type="pres">
      <dgm:prSet presAssocID="{5CC9BC20-43C1-4386-A640-4551F5DB575A}" presName="parentLeftMargin" presStyleLbl="node1" presStyleIdx="3" presStyleCnt="5"/>
      <dgm:spPr/>
      <dgm:t>
        <a:bodyPr/>
        <a:lstStyle/>
        <a:p>
          <a:endParaRPr lang="en-US"/>
        </a:p>
      </dgm:t>
    </dgm:pt>
    <dgm:pt modelId="{5CDC3053-1365-45E7-A16D-E85B53E065B2}" type="pres">
      <dgm:prSet presAssocID="{5CC9BC20-43C1-4386-A640-4551F5DB575A}" presName="parentText" presStyleLbl="node1" presStyleIdx="4" presStyleCnt="5" custScaleX="11785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275A3A-2B4D-4AEB-897E-22D143583F9C}" type="pres">
      <dgm:prSet presAssocID="{5CC9BC20-43C1-4386-A640-4551F5DB575A}" presName="negativeSpace" presStyleCnt="0"/>
      <dgm:spPr/>
    </dgm:pt>
    <dgm:pt modelId="{BD6ED03A-E9BF-42F1-94C9-EE588B2E67A1}" type="pres">
      <dgm:prSet presAssocID="{5CC9BC20-43C1-4386-A640-4551F5DB575A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5637995C-4FA0-4679-903B-2B03F124FBD9}" srcId="{8DCDF698-ACC2-4FC7-A6CC-F76ADDF74251}" destId="{5CC9BC20-43C1-4386-A640-4551F5DB575A}" srcOrd="4" destOrd="0" parTransId="{80735A45-560B-455A-873C-7027F60723C6}" sibTransId="{DCBD6262-690D-49C6-BD84-A14BEFDB10E7}"/>
    <dgm:cxn modelId="{1DEB80CF-2553-4156-BBDE-ED52984987B4}" type="presOf" srcId="{7BA5C1F8-7D6B-4DFC-AAB8-D6E4CCB76B08}" destId="{84DBB9E1-5FA8-4CB4-B472-21DE6258CF80}" srcOrd="1" destOrd="0" presId="urn:microsoft.com/office/officeart/2005/8/layout/list1"/>
    <dgm:cxn modelId="{3E8E2EFB-2615-4F9E-B145-24A2E08ECDE8}" type="presOf" srcId="{5B9D17C6-98BA-4257-8A32-588128E282EA}" destId="{5F07DF30-F8F4-47BA-B8FB-40FDA7B47E56}" srcOrd="1" destOrd="0" presId="urn:microsoft.com/office/officeart/2005/8/layout/list1"/>
    <dgm:cxn modelId="{E9322EE9-9877-465B-97A4-7743BBFF84DF}" type="presOf" srcId="{5B9D17C6-98BA-4257-8A32-588128E282EA}" destId="{E385A356-2F50-4C74-8AB5-C0581EC8F858}" srcOrd="0" destOrd="0" presId="urn:microsoft.com/office/officeart/2005/8/layout/list1"/>
    <dgm:cxn modelId="{91C9F575-3C80-4962-8462-BB857F0E4755}" srcId="{8DCDF698-ACC2-4FC7-A6CC-F76ADDF74251}" destId="{44EE14A9-A82D-46C4-A5CC-26EF62AFDAA8}" srcOrd="2" destOrd="0" parTransId="{9213ECA9-DDF1-4B3B-A0DD-A2CD8F2DE9DD}" sibTransId="{5F1D81AD-05E0-4E29-B862-516CBFDA2A78}"/>
    <dgm:cxn modelId="{973FBA1F-DD3D-4EE7-BF86-656404A6DE9B}" type="presOf" srcId="{7BA5C1F8-7D6B-4DFC-AAB8-D6E4CCB76B08}" destId="{EDF0586D-E047-484F-AEFF-00972E895815}" srcOrd="0" destOrd="0" presId="urn:microsoft.com/office/officeart/2005/8/layout/list1"/>
    <dgm:cxn modelId="{483AF243-B5A5-48E9-8434-0080517915A6}" srcId="{8DCDF698-ACC2-4FC7-A6CC-F76ADDF74251}" destId="{5B9D17C6-98BA-4257-8A32-588128E282EA}" srcOrd="0" destOrd="0" parTransId="{1421B278-B7E2-4421-A4F4-FBB1BA8FAA30}" sibTransId="{9D74672C-13C5-4D4E-8A7C-4171CD780AB0}"/>
    <dgm:cxn modelId="{B4890416-C165-41DA-A198-7EFFC2534859}" type="presOf" srcId="{5CC9BC20-43C1-4386-A640-4551F5DB575A}" destId="{5CDC3053-1365-45E7-A16D-E85B53E065B2}" srcOrd="1" destOrd="0" presId="urn:microsoft.com/office/officeart/2005/8/layout/list1"/>
    <dgm:cxn modelId="{F89FE453-0680-47A5-95F0-E790D0892319}" type="presOf" srcId="{2B10C952-2352-4BE0-8C81-B0D3CDAF70E5}" destId="{56270E69-E9F6-481E-B4CD-42E1CBD61C4D}" srcOrd="1" destOrd="0" presId="urn:microsoft.com/office/officeart/2005/8/layout/list1"/>
    <dgm:cxn modelId="{C1A67D56-BB8F-478A-B675-5EFA047C3E99}" srcId="{8DCDF698-ACC2-4FC7-A6CC-F76ADDF74251}" destId="{7BA5C1F8-7D6B-4DFC-AAB8-D6E4CCB76B08}" srcOrd="3" destOrd="0" parTransId="{B4CD1CC0-7534-48AB-8516-551E022808E1}" sibTransId="{806319C6-F18C-4813-BB35-8FD625B64DDC}"/>
    <dgm:cxn modelId="{E894E5B2-2F83-4E77-A3BF-223B4365DB5B}" type="presOf" srcId="{44EE14A9-A82D-46C4-A5CC-26EF62AFDAA8}" destId="{D9D428C2-E8F6-48A0-BB4C-444D33D551B3}" srcOrd="0" destOrd="0" presId="urn:microsoft.com/office/officeart/2005/8/layout/list1"/>
    <dgm:cxn modelId="{808E865D-EB7B-431B-B96D-67776F975AF0}" type="presOf" srcId="{2B10C952-2352-4BE0-8C81-B0D3CDAF70E5}" destId="{AEAD7343-1F5C-441B-97E0-E5A767BC7D82}" srcOrd="0" destOrd="0" presId="urn:microsoft.com/office/officeart/2005/8/layout/list1"/>
    <dgm:cxn modelId="{9203E187-1D34-48D7-992D-8D589103FB55}" type="presOf" srcId="{5CC9BC20-43C1-4386-A640-4551F5DB575A}" destId="{9C9E70C0-89E2-417B-92DD-7FF291D1CB4F}" srcOrd="0" destOrd="0" presId="urn:microsoft.com/office/officeart/2005/8/layout/list1"/>
    <dgm:cxn modelId="{74224752-57D6-4386-9BEE-04472261DBB6}" type="presOf" srcId="{8DCDF698-ACC2-4FC7-A6CC-F76ADDF74251}" destId="{F9A62E01-7522-41B2-AD3F-023F3C26C9E9}" srcOrd="0" destOrd="0" presId="urn:microsoft.com/office/officeart/2005/8/layout/list1"/>
    <dgm:cxn modelId="{8683391C-4EEB-490E-B7E2-C1F69915BC25}" srcId="{8DCDF698-ACC2-4FC7-A6CC-F76ADDF74251}" destId="{2B10C952-2352-4BE0-8C81-B0D3CDAF70E5}" srcOrd="1" destOrd="0" parTransId="{EAE60230-B095-4718-B4C2-62A4AAB820D0}" sibTransId="{B4B69B9B-3541-4853-984A-1CE5EFF7FD4E}"/>
    <dgm:cxn modelId="{F8B489C0-78A1-44A3-AA8E-1D6FC5D74F4F}" type="presOf" srcId="{44EE14A9-A82D-46C4-A5CC-26EF62AFDAA8}" destId="{4D3B0840-97CF-4ECF-BA4A-8BCAC7A3AD8F}" srcOrd="1" destOrd="0" presId="urn:microsoft.com/office/officeart/2005/8/layout/list1"/>
    <dgm:cxn modelId="{4F2FDED5-11EB-455E-BD6B-4019C716F74E}" type="presParOf" srcId="{F9A62E01-7522-41B2-AD3F-023F3C26C9E9}" destId="{23023F79-527C-4D14-8D0E-861F21C5783E}" srcOrd="0" destOrd="0" presId="urn:microsoft.com/office/officeart/2005/8/layout/list1"/>
    <dgm:cxn modelId="{8F308601-28A3-4237-B7A0-E9A8E0BAD5E8}" type="presParOf" srcId="{23023F79-527C-4D14-8D0E-861F21C5783E}" destId="{E385A356-2F50-4C74-8AB5-C0581EC8F858}" srcOrd="0" destOrd="0" presId="urn:microsoft.com/office/officeart/2005/8/layout/list1"/>
    <dgm:cxn modelId="{DF92092F-6ED5-40FB-BE35-227E25AF35A2}" type="presParOf" srcId="{23023F79-527C-4D14-8D0E-861F21C5783E}" destId="{5F07DF30-F8F4-47BA-B8FB-40FDA7B47E56}" srcOrd="1" destOrd="0" presId="urn:microsoft.com/office/officeart/2005/8/layout/list1"/>
    <dgm:cxn modelId="{43BA9887-C9DC-4F04-BB24-81D8F4FAB09A}" type="presParOf" srcId="{F9A62E01-7522-41B2-AD3F-023F3C26C9E9}" destId="{A33D5386-D32A-4765-A40D-58265BE973FF}" srcOrd="1" destOrd="0" presId="urn:microsoft.com/office/officeart/2005/8/layout/list1"/>
    <dgm:cxn modelId="{7668AE53-8176-4A3D-AAA1-C9342EE80EB1}" type="presParOf" srcId="{F9A62E01-7522-41B2-AD3F-023F3C26C9E9}" destId="{C11229C2-1D2E-4A95-A2FD-8966F1F795A8}" srcOrd="2" destOrd="0" presId="urn:microsoft.com/office/officeart/2005/8/layout/list1"/>
    <dgm:cxn modelId="{6F206CD2-A7B3-4CB7-A6E9-EF1CF152C6A0}" type="presParOf" srcId="{F9A62E01-7522-41B2-AD3F-023F3C26C9E9}" destId="{1CF66FBF-A30B-45D6-B8DB-33983DB36707}" srcOrd="3" destOrd="0" presId="urn:microsoft.com/office/officeart/2005/8/layout/list1"/>
    <dgm:cxn modelId="{B760FBEA-F79C-43F9-B777-6DA0417AF868}" type="presParOf" srcId="{F9A62E01-7522-41B2-AD3F-023F3C26C9E9}" destId="{46D8EF50-8F18-47EF-9777-0226D2634155}" srcOrd="4" destOrd="0" presId="urn:microsoft.com/office/officeart/2005/8/layout/list1"/>
    <dgm:cxn modelId="{6AB4AA03-194A-447B-9C00-DB59FF806BA7}" type="presParOf" srcId="{46D8EF50-8F18-47EF-9777-0226D2634155}" destId="{AEAD7343-1F5C-441B-97E0-E5A767BC7D82}" srcOrd="0" destOrd="0" presId="urn:microsoft.com/office/officeart/2005/8/layout/list1"/>
    <dgm:cxn modelId="{C53D6AC9-B977-48F7-94F4-EA38D4B729ED}" type="presParOf" srcId="{46D8EF50-8F18-47EF-9777-0226D2634155}" destId="{56270E69-E9F6-481E-B4CD-42E1CBD61C4D}" srcOrd="1" destOrd="0" presId="urn:microsoft.com/office/officeart/2005/8/layout/list1"/>
    <dgm:cxn modelId="{9F2AD693-87B8-4AE6-8DE8-B3F25EB7465F}" type="presParOf" srcId="{F9A62E01-7522-41B2-AD3F-023F3C26C9E9}" destId="{B2947DA5-17BD-47C2-9F5A-3421598A80B3}" srcOrd="5" destOrd="0" presId="urn:microsoft.com/office/officeart/2005/8/layout/list1"/>
    <dgm:cxn modelId="{D83C9450-0B8E-4813-93D4-9E6A13EFB1B5}" type="presParOf" srcId="{F9A62E01-7522-41B2-AD3F-023F3C26C9E9}" destId="{A00CD950-3D6A-40DF-A9BD-0986A5661193}" srcOrd="6" destOrd="0" presId="urn:microsoft.com/office/officeart/2005/8/layout/list1"/>
    <dgm:cxn modelId="{974AEC2C-BB22-4C1B-9C3E-4E268167C819}" type="presParOf" srcId="{F9A62E01-7522-41B2-AD3F-023F3C26C9E9}" destId="{343F8526-EB0A-4145-9861-61F10500E39D}" srcOrd="7" destOrd="0" presId="urn:microsoft.com/office/officeart/2005/8/layout/list1"/>
    <dgm:cxn modelId="{2289D871-A0E0-468E-A497-2C586FCDD6B6}" type="presParOf" srcId="{F9A62E01-7522-41B2-AD3F-023F3C26C9E9}" destId="{85ECD27F-F04D-49B5-9A2C-6BDAD3FFB76E}" srcOrd="8" destOrd="0" presId="urn:microsoft.com/office/officeart/2005/8/layout/list1"/>
    <dgm:cxn modelId="{412EACCB-C3A9-4307-8FC1-1F7F0A0AF5FA}" type="presParOf" srcId="{85ECD27F-F04D-49B5-9A2C-6BDAD3FFB76E}" destId="{D9D428C2-E8F6-48A0-BB4C-444D33D551B3}" srcOrd="0" destOrd="0" presId="urn:microsoft.com/office/officeart/2005/8/layout/list1"/>
    <dgm:cxn modelId="{4A1B1EAC-A561-44A0-B2F9-5A30E845FFE1}" type="presParOf" srcId="{85ECD27F-F04D-49B5-9A2C-6BDAD3FFB76E}" destId="{4D3B0840-97CF-4ECF-BA4A-8BCAC7A3AD8F}" srcOrd="1" destOrd="0" presId="urn:microsoft.com/office/officeart/2005/8/layout/list1"/>
    <dgm:cxn modelId="{FE562633-9FC9-4328-B893-07FFFBDFF66A}" type="presParOf" srcId="{F9A62E01-7522-41B2-AD3F-023F3C26C9E9}" destId="{127BE919-A7E1-49EB-8932-92840D6B6D8D}" srcOrd="9" destOrd="0" presId="urn:microsoft.com/office/officeart/2005/8/layout/list1"/>
    <dgm:cxn modelId="{B0775542-DA20-41CD-BEDB-F2467267221F}" type="presParOf" srcId="{F9A62E01-7522-41B2-AD3F-023F3C26C9E9}" destId="{D2BE8B58-5672-4F74-B502-AD7EEBA17FA3}" srcOrd="10" destOrd="0" presId="urn:microsoft.com/office/officeart/2005/8/layout/list1"/>
    <dgm:cxn modelId="{DF3118A1-ED33-4E0E-93BF-A34756BAA345}" type="presParOf" srcId="{F9A62E01-7522-41B2-AD3F-023F3C26C9E9}" destId="{3815D189-7D8C-45C2-8E25-B115DA70744D}" srcOrd="11" destOrd="0" presId="urn:microsoft.com/office/officeart/2005/8/layout/list1"/>
    <dgm:cxn modelId="{03E0F576-962A-4185-A689-3CFDE4CEC8FA}" type="presParOf" srcId="{F9A62E01-7522-41B2-AD3F-023F3C26C9E9}" destId="{E4EB0DE1-1A2A-45F4-BFE7-8FCF951CAD84}" srcOrd="12" destOrd="0" presId="urn:microsoft.com/office/officeart/2005/8/layout/list1"/>
    <dgm:cxn modelId="{8AFEA6B1-1D19-41A6-B456-885A9328F57E}" type="presParOf" srcId="{E4EB0DE1-1A2A-45F4-BFE7-8FCF951CAD84}" destId="{EDF0586D-E047-484F-AEFF-00972E895815}" srcOrd="0" destOrd="0" presId="urn:microsoft.com/office/officeart/2005/8/layout/list1"/>
    <dgm:cxn modelId="{B0D244D5-1451-432B-8318-8F2696937813}" type="presParOf" srcId="{E4EB0DE1-1A2A-45F4-BFE7-8FCF951CAD84}" destId="{84DBB9E1-5FA8-4CB4-B472-21DE6258CF80}" srcOrd="1" destOrd="0" presId="urn:microsoft.com/office/officeart/2005/8/layout/list1"/>
    <dgm:cxn modelId="{EE19D68F-68FA-46A1-A277-DE07F316DE81}" type="presParOf" srcId="{F9A62E01-7522-41B2-AD3F-023F3C26C9E9}" destId="{C946A641-A2DB-4066-B3AD-799FAA2018F9}" srcOrd="13" destOrd="0" presId="urn:microsoft.com/office/officeart/2005/8/layout/list1"/>
    <dgm:cxn modelId="{8F7B8479-7F80-4CF3-AAC0-62CB9994412D}" type="presParOf" srcId="{F9A62E01-7522-41B2-AD3F-023F3C26C9E9}" destId="{25A3E5F5-CC31-4EAE-8D18-5E5B3F915E8E}" srcOrd="14" destOrd="0" presId="urn:microsoft.com/office/officeart/2005/8/layout/list1"/>
    <dgm:cxn modelId="{5FC7DE5F-2BE4-4E95-B5CE-9030322AB82C}" type="presParOf" srcId="{F9A62E01-7522-41B2-AD3F-023F3C26C9E9}" destId="{91B3FB15-4091-4F65-BC26-90F63FE0C048}" srcOrd="15" destOrd="0" presId="urn:microsoft.com/office/officeart/2005/8/layout/list1"/>
    <dgm:cxn modelId="{6E7C9AD4-7448-4ECE-9A8F-A43798A7BFED}" type="presParOf" srcId="{F9A62E01-7522-41B2-AD3F-023F3C26C9E9}" destId="{B2C9DF21-0880-4A8E-AA15-730705285109}" srcOrd="16" destOrd="0" presId="urn:microsoft.com/office/officeart/2005/8/layout/list1"/>
    <dgm:cxn modelId="{F6FDB534-A3C9-4F03-864F-D87DE61D43CC}" type="presParOf" srcId="{B2C9DF21-0880-4A8E-AA15-730705285109}" destId="{9C9E70C0-89E2-417B-92DD-7FF291D1CB4F}" srcOrd="0" destOrd="0" presId="urn:microsoft.com/office/officeart/2005/8/layout/list1"/>
    <dgm:cxn modelId="{FA31D5DD-3449-42E4-9A41-6033DC76068A}" type="presParOf" srcId="{B2C9DF21-0880-4A8E-AA15-730705285109}" destId="{5CDC3053-1365-45E7-A16D-E85B53E065B2}" srcOrd="1" destOrd="0" presId="urn:microsoft.com/office/officeart/2005/8/layout/list1"/>
    <dgm:cxn modelId="{1170FEFA-4AE7-43CA-A7A0-63F17B3C6380}" type="presParOf" srcId="{F9A62E01-7522-41B2-AD3F-023F3C26C9E9}" destId="{4B275A3A-2B4D-4AEB-897E-22D143583F9C}" srcOrd="17" destOrd="0" presId="urn:microsoft.com/office/officeart/2005/8/layout/list1"/>
    <dgm:cxn modelId="{83050F52-7371-4B82-8851-D5A7EE9991D3}" type="presParOf" srcId="{F9A62E01-7522-41B2-AD3F-023F3C26C9E9}" destId="{BD6ED03A-E9BF-42F1-94C9-EE588B2E67A1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24EB40C-121A-4E25-90E7-F207851AE932}" type="doc">
      <dgm:prSet loTypeId="urn:microsoft.com/office/officeart/2005/8/layout/vList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E26AA82-17A9-44DA-B58D-D574882C8ADA}">
      <dgm:prSet phldrT="[Text]" custT="1"/>
      <dgm:spPr/>
      <dgm:t>
        <a:bodyPr/>
        <a:lstStyle/>
        <a:p>
          <a:r>
            <a:rPr lang="en-US" sz="3000" dirty="0"/>
            <a:t>Future</a:t>
          </a:r>
        </a:p>
      </dgm:t>
    </dgm:pt>
    <dgm:pt modelId="{537DDA14-2173-4579-B25C-1E05E837E9BC}" type="parTrans" cxnId="{572F9BEC-50DA-4E8E-BA2D-7932808726A9}">
      <dgm:prSet/>
      <dgm:spPr/>
      <dgm:t>
        <a:bodyPr/>
        <a:lstStyle/>
        <a:p>
          <a:endParaRPr lang="en-US"/>
        </a:p>
      </dgm:t>
    </dgm:pt>
    <dgm:pt modelId="{9DE62C1B-AFF2-4D47-A8B7-3CFD76B7BDEE}" type="sibTrans" cxnId="{572F9BEC-50DA-4E8E-BA2D-7932808726A9}">
      <dgm:prSet/>
      <dgm:spPr/>
      <dgm:t>
        <a:bodyPr/>
        <a:lstStyle/>
        <a:p>
          <a:endParaRPr lang="en-US"/>
        </a:p>
      </dgm:t>
    </dgm:pt>
    <dgm:pt modelId="{DB1B1205-2627-40EC-AF74-9F3E7AE93F35}">
      <dgm:prSet phldrT="[Text]" custT="1"/>
      <dgm:spPr/>
      <dgm:t>
        <a:bodyPr anchor="ctr"/>
        <a:lstStyle/>
        <a:p>
          <a:r>
            <a:rPr lang="en-US" sz="1800" dirty="0"/>
            <a:t>Students think that business stream subjects can help them to success in </a:t>
          </a:r>
          <a:r>
            <a:rPr lang="en-US" sz="1800" dirty="0" smtClean="0"/>
            <a:t>future, </a:t>
          </a:r>
          <a:r>
            <a:rPr lang="en-US" sz="1800" dirty="0"/>
            <a:t>either by getting a good job or starting their own businesses.</a:t>
          </a:r>
        </a:p>
      </dgm:t>
    </dgm:pt>
    <dgm:pt modelId="{CEEE2016-541C-493B-BA8E-C3CFACB209FB}" type="parTrans" cxnId="{FD1BFDEC-BEFB-44ED-B14F-C9DB4FB043FF}">
      <dgm:prSet/>
      <dgm:spPr/>
      <dgm:t>
        <a:bodyPr/>
        <a:lstStyle/>
        <a:p>
          <a:endParaRPr lang="en-US"/>
        </a:p>
      </dgm:t>
    </dgm:pt>
    <dgm:pt modelId="{C2B63432-CD25-41BF-BE9D-FE19F79FA47F}" type="sibTrans" cxnId="{FD1BFDEC-BEFB-44ED-B14F-C9DB4FB043FF}">
      <dgm:prSet/>
      <dgm:spPr/>
      <dgm:t>
        <a:bodyPr/>
        <a:lstStyle/>
        <a:p>
          <a:endParaRPr lang="en-US"/>
        </a:p>
      </dgm:t>
    </dgm:pt>
    <dgm:pt modelId="{BE6C72B1-FD33-4272-8505-1DF4422A444E}">
      <dgm:prSet custT="1"/>
      <dgm:spPr/>
      <dgm:t>
        <a:bodyPr/>
        <a:lstStyle/>
        <a:p>
          <a:r>
            <a:rPr lang="en-US" sz="3000" dirty="0"/>
            <a:t>Interest</a:t>
          </a:r>
        </a:p>
      </dgm:t>
    </dgm:pt>
    <dgm:pt modelId="{9E188D29-4C06-4B1D-BDF4-8B6A2D522E74}" type="parTrans" cxnId="{6FCD7BD8-C97D-445C-A8C5-011BE3312E90}">
      <dgm:prSet/>
      <dgm:spPr/>
      <dgm:t>
        <a:bodyPr/>
        <a:lstStyle/>
        <a:p>
          <a:endParaRPr lang="en-US"/>
        </a:p>
      </dgm:t>
    </dgm:pt>
    <dgm:pt modelId="{EBB44A01-DEFD-4878-9AC8-94DBF9E4B325}" type="sibTrans" cxnId="{6FCD7BD8-C97D-445C-A8C5-011BE3312E90}">
      <dgm:prSet/>
      <dgm:spPr/>
      <dgm:t>
        <a:bodyPr/>
        <a:lstStyle/>
        <a:p>
          <a:endParaRPr lang="en-US"/>
        </a:p>
      </dgm:t>
    </dgm:pt>
    <dgm:pt modelId="{9D651605-5963-43F9-AD4F-1207534465AF}">
      <dgm:prSet custT="1"/>
      <dgm:spPr/>
      <dgm:t>
        <a:bodyPr/>
        <a:lstStyle/>
        <a:p>
          <a:r>
            <a:rPr lang="en-US" sz="2800" dirty="0"/>
            <a:t>Business knowledge</a:t>
          </a:r>
        </a:p>
      </dgm:t>
    </dgm:pt>
    <dgm:pt modelId="{B5444368-8534-43DC-A36A-EB5A6DE4FB31}" type="parTrans" cxnId="{82E70D49-B09C-4D97-8A2C-B112F2682EBA}">
      <dgm:prSet/>
      <dgm:spPr/>
      <dgm:t>
        <a:bodyPr/>
        <a:lstStyle/>
        <a:p>
          <a:endParaRPr lang="en-US"/>
        </a:p>
      </dgm:t>
    </dgm:pt>
    <dgm:pt modelId="{32B33690-0C13-48DF-B091-4C19497B7520}" type="sibTrans" cxnId="{82E70D49-B09C-4D97-8A2C-B112F2682EBA}">
      <dgm:prSet/>
      <dgm:spPr/>
      <dgm:t>
        <a:bodyPr/>
        <a:lstStyle/>
        <a:p>
          <a:endParaRPr lang="en-US"/>
        </a:p>
      </dgm:t>
    </dgm:pt>
    <dgm:pt modelId="{89B19779-A9A4-4BA4-8C17-1E1BFFED46B4}">
      <dgm:prSet custT="1"/>
      <dgm:spPr/>
      <dgm:t>
        <a:bodyPr/>
        <a:lstStyle/>
        <a:p>
          <a:r>
            <a:rPr lang="en-US" sz="3000" dirty="0"/>
            <a:t>Useful </a:t>
          </a:r>
        </a:p>
      </dgm:t>
    </dgm:pt>
    <dgm:pt modelId="{F18F4AF7-167B-46F3-A733-55D133D1EFC9}" type="parTrans" cxnId="{80C5E72F-7E65-470D-9FC8-CA6B1CDBC05B}">
      <dgm:prSet/>
      <dgm:spPr/>
      <dgm:t>
        <a:bodyPr/>
        <a:lstStyle/>
        <a:p>
          <a:endParaRPr lang="en-US"/>
        </a:p>
      </dgm:t>
    </dgm:pt>
    <dgm:pt modelId="{E1408698-1ECE-4034-AE5C-B58F6B2F9E95}" type="sibTrans" cxnId="{80C5E72F-7E65-470D-9FC8-CA6B1CDBC05B}">
      <dgm:prSet/>
      <dgm:spPr/>
      <dgm:t>
        <a:bodyPr/>
        <a:lstStyle/>
        <a:p>
          <a:endParaRPr lang="en-US"/>
        </a:p>
      </dgm:t>
    </dgm:pt>
    <dgm:pt modelId="{97548EB8-352D-4797-9F80-F953FCF31C0F}">
      <dgm:prSet custT="1"/>
      <dgm:spPr/>
      <dgm:t>
        <a:bodyPr/>
        <a:lstStyle/>
        <a:p>
          <a:r>
            <a:rPr lang="en-US" sz="2800" dirty="0" smtClean="0"/>
            <a:t>No </a:t>
          </a:r>
          <a:r>
            <a:rPr lang="en-US" sz="2800" dirty="0"/>
            <a:t>other choice</a:t>
          </a:r>
        </a:p>
      </dgm:t>
    </dgm:pt>
    <dgm:pt modelId="{B5938204-5A31-40FE-9040-09E751797A4E}" type="parTrans" cxnId="{A26A61E8-C6EC-4407-A20C-8A49E2F82264}">
      <dgm:prSet/>
      <dgm:spPr/>
      <dgm:t>
        <a:bodyPr/>
        <a:lstStyle/>
        <a:p>
          <a:endParaRPr lang="en-US"/>
        </a:p>
      </dgm:t>
    </dgm:pt>
    <dgm:pt modelId="{04C12CDA-CA63-4BC1-B973-729894FFB532}" type="sibTrans" cxnId="{A26A61E8-C6EC-4407-A20C-8A49E2F82264}">
      <dgm:prSet/>
      <dgm:spPr/>
      <dgm:t>
        <a:bodyPr/>
        <a:lstStyle/>
        <a:p>
          <a:endParaRPr lang="en-US"/>
        </a:p>
      </dgm:t>
    </dgm:pt>
    <dgm:pt modelId="{867F4FFB-61AD-494D-A451-1E4910DA91B2}">
      <dgm:prSet custT="1"/>
      <dgm:spPr/>
      <dgm:t>
        <a:bodyPr/>
        <a:lstStyle/>
        <a:p>
          <a:r>
            <a:rPr lang="en-US" sz="3000" dirty="0"/>
            <a:t>Compulsory</a:t>
          </a:r>
        </a:p>
      </dgm:t>
    </dgm:pt>
    <dgm:pt modelId="{D864728C-4EC6-4FD4-BFAD-F91F464B19F1}" type="parTrans" cxnId="{6EA781B7-2366-4051-A5DC-1C8C9877783C}">
      <dgm:prSet/>
      <dgm:spPr/>
      <dgm:t>
        <a:bodyPr/>
        <a:lstStyle/>
        <a:p>
          <a:endParaRPr lang="en-US"/>
        </a:p>
      </dgm:t>
    </dgm:pt>
    <dgm:pt modelId="{58FC8890-8608-4FE3-BC95-5D87414ED8A0}" type="sibTrans" cxnId="{6EA781B7-2366-4051-A5DC-1C8C9877783C}">
      <dgm:prSet/>
      <dgm:spPr/>
      <dgm:t>
        <a:bodyPr/>
        <a:lstStyle/>
        <a:p>
          <a:endParaRPr lang="en-US"/>
        </a:p>
      </dgm:t>
    </dgm:pt>
    <dgm:pt modelId="{A8103226-694B-4C45-8A93-877F93E5F760}">
      <dgm:prSet custT="1"/>
      <dgm:spPr/>
      <dgm:t>
        <a:bodyPr/>
        <a:lstStyle/>
        <a:p>
          <a:r>
            <a:rPr lang="en-US" sz="3000" dirty="0"/>
            <a:t>Family</a:t>
          </a:r>
        </a:p>
      </dgm:t>
    </dgm:pt>
    <dgm:pt modelId="{A69FB646-B5C3-4034-BCBD-4332EE2586B7}" type="parTrans" cxnId="{1C479782-C5D3-466C-87CD-71150CAE4155}">
      <dgm:prSet/>
      <dgm:spPr/>
      <dgm:t>
        <a:bodyPr/>
        <a:lstStyle/>
        <a:p>
          <a:endParaRPr lang="en-US"/>
        </a:p>
      </dgm:t>
    </dgm:pt>
    <dgm:pt modelId="{D0593748-FD3C-4C29-B03B-C46475167149}" type="sibTrans" cxnId="{1C479782-C5D3-466C-87CD-71150CAE4155}">
      <dgm:prSet/>
      <dgm:spPr/>
      <dgm:t>
        <a:bodyPr/>
        <a:lstStyle/>
        <a:p>
          <a:endParaRPr lang="en-US"/>
        </a:p>
      </dgm:t>
    </dgm:pt>
    <dgm:pt modelId="{112CA650-518C-4A5D-88D2-D35FF71106BF}">
      <dgm:prSet custT="1"/>
      <dgm:spPr/>
      <dgm:t>
        <a:bodyPr anchor="ctr"/>
        <a:lstStyle/>
        <a:p>
          <a:r>
            <a:rPr lang="en-US" sz="1800" dirty="0"/>
            <a:t>Students think that business stream subjects are very interesting.</a:t>
          </a:r>
        </a:p>
      </dgm:t>
    </dgm:pt>
    <dgm:pt modelId="{C19683CC-BEBB-4FFF-9605-333A776BBE53}" type="parTrans" cxnId="{B18F8C0A-FE21-4629-BC06-DA8BF0EED1BE}">
      <dgm:prSet/>
      <dgm:spPr/>
      <dgm:t>
        <a:bodyPr/>
        <a:lstStyle/>
        <a:p>
          <a:endParaRPr lang="en-US"/>
        </a:p>
      </dgm:t>
    </dgm:pt>
    <dgm:pt modelId="{403C55A6-7BB3-41A7-B89F-D6A91F8DBC27}" type="sibTrans" cxnId="{B18F8C0A-FE21-4629-BC06-DA8BF0EED1BE}">
      <dgm:prSet/>
      <dgm:spPr/>
      <dgm:t>
        <a:bodyPr/>
        <a:lstStyle/>
        <a:p>
          <a:endParaRPr lang="en-US"/>
        </a:p>
      </dgm:t>
    </dgm:pt>
    <dgm:pt modelId="{9CFE7428-72E1-47AD-B410-21ED1535A88D}">
      <dgm:prSet custT="1"/>
      <dgm:spPr/>
      <dgm:t>
        <a:bodyPr anchor="ctr"/>
        <a:lstStyle/>
        <a:p>
          <a:r>
            <a:rPr lang="en-US" sz="1800" dirty="0" smtClean="0"/>
            <a:t>Students  </a:t>
          </a:r>
          <a:r>
            <a:rPr lang="en-US" sz="1800" dirty="0"/>
            <a:t>need to gain more information and techniques in business fields.</a:t>
          </a:r>
        </a:p>
      </dgm:t>
    </dgm:pt>
    <dgm:pt modelId="{7A13D6EB-FE1B-478B-9B36-8931E874AD34}" type="parTrans" cxnId="{734985E8-663A-44EA-9435-8FA9817442D1}">
      <dgm:prSet/>
      <dgm:spPr/>
      <dgm:t>
        <a:bodyPr/>
        <a:lstStyle/>
        <a:p>
          <a:endParaRPr lang="en-US"/>
        </a:p>
      </dgm:t>
    </dgm:pt>
    <dgm:pt modelId="{71E7B0CA-DF86-49F0-B15D-8DC58914941A}" type="sibTrans" cxnId="{734985E8-663A-44EA-9435-8FA9817442D1}">
      <dgm:prSet/>
      <dgm:spPr/>
      <dgm:t>
        <a:bodyPr/>
        <a:lstStyle/>
        <a:p>
          <a:endParaRPr lang="en-US"/>
        </a:p>
      </dgm:t>
    </dgm:pt>
    <dgm:pt modelId="{572B54A5-1D9F-4009-B94C-7D895C2316EE}">
      <dgm:prSet custT="1"/>
      <dgm:spPr/>
      <dgm:t>
        <a:bodyPr anchor="ctr"/>
        <a:lstStyle/>
        <a:p>
          <a:r>
            <a:rPr lang="en-US" sz="1800" dirty="0"/>
            <a:t>Students think that business stream subjects are useful for their </a:t>
          </a:r>
          <a:r>
            <a:rPr lang="en-US" sz="1800" dirty="0" smtClean="0"/>
            <a:t>future.</a:t>
          </a:r>
          <a:endParaRPr lang="en-US" sz="1800" dirty="0"/>
        </a:p>
      </dgm:t>
    </dgm:pt>
    <dgm:pt modelId="{1FF87E03-71E1-4B36-9DA9-54C729A7A8C3}" type="parTrans" cxnId="{057E77E4-EE94-4963-B168-1F407A451057}">
      <dgm:prSet/>
      <dgm:spPr/>
      <dgm:t>
        <a:bodyPr/>
        <a:lstStyle/>
        <a:p>
          <a:endParaRPr lang="en-US"/>
        </a:p>
      </dgm:t>
    </dgm:pt>
    <dgm:pt modelId="{13AAB5B1-ED48-4517-8AA1-39CC9D5F7BC1}" type="sibTrans" cxnId="{057E77E4-EE94-4963-B168-1F407A451057}">
      <dgm:prSet/>
      <dgm:spPr/>
      <dgm:t>
        <a:bodyPr/>
        <a:lstStyle/>
        <a:p>
          <a:endParaRPr lang="en-US"/>
        </a:p>
      </dgm:t>
    </dgm:pt>
    <dgm:pt modelId="{43E5E8FE-EC70-4204-995E-BAEE94D853E8}">
      <dgm:prSet custT="1"/>
      <dgm:spPr/>
      <dgm:t>
        <a:bodyPr anchor="ctr"/>
        <a:lstStyle/>
        <a:p>
          <a:r>
            <a:rPr lang="en-US" sz="1800" dirty="0"/>
            <a:t>Students prefer to study business rather than science or social studies. </a:t>
          </a:r>
        </a:p>
      </dgm:t>
    </dgm:pt>
    <dgm:pt modelId="{C4EEB8E3-0E00-4E6F-9711-4B9B25EB32EA}" type="parTrans" cxnId="{3C47D2E8-CABD-42E0-A071-A9AFDF493722}">
      <dgm:prSet/>
      <dgm:spPr/>
      <dgm:t>
        <a:bodyPr/>
        <a:lstStyle/>
        <a:p>
          <a:endParaRPr lang="en-US"/>
        </a:p>
      </dgm:t>
    </dgm:pt>
    <dgm:pt modelId="{17D3F19B-2E3C-4E50-85AC-C978C344A96B}" type="sibTrans" cxnId="{3C47D2E8-CABD-42E0-A071-A9AFDF493722}">
      <dgm:prSet/>
      <dgm:spPr/>
      <dgm:t>
        <a:bodyPr/>
        <a:lstStyle/>
        <a:p>
          <a:endParaRPr lang="en-US"/>
        </a:p>
      </dgm:t>
    </dgm:pt>
    <dgm:pt modelId="{F0E78A60-C091-41C7-8B5A-0F0885E0955E}">
      <dgm:prSet custT="1"/>
      <dgm:spPr/>
      <dgm:t>
        <a:bodyPr anchor="ctr"/>
        <a:lstStyle/>
        <a:p>
          <a:r>
            <a:rPr lang="en-US" sz="1800" dirty="0"/>
            <a:t>Students have to study this subject in their schools.</a:t>
          </a:r>
        </a:p>
      </dgm:t>
    </dgm:pt>
    <dgm:pt modelId="{8ECC3CA5-6720-4D08-96CB-16D4D4BE3B7E}" type="parTrans" cxnId="{5DBEDE55-5D0F-41C1-8D67-82F8C24AD0CB}">
      <dgm:prSet/>
      <dgm:spPr/>
      <dgm:t>
        <a:bodyPr/>
        <a:lstStyle/>
        <a:p>
          <a:endParaRPr lang="en-US"/>
        </a:p>
      </dgm:t>
    </dgm:pt>
    <dgm:pt modelId="{3F779E68-1641-4929-8553-BBC4343E8BCF}" type="sibTrans" cxnId="{5DBEDE55-5D0F-41C1-8D67-82F8C24AD0CB}">
      <dgm:prSet/>
      <dgm:spPr/>
      <dgm:t>
        <a:bodyPr/>
        <a:lstStyle/>
        <a:p>
          <a:endParaRPr lang="en-US"/>
        </a:p>
      </dgm:t>
    </dgm:pt>
    <dgm:pt modelId="{A92495A5-4D16-41CD-90D9-961502E67691}">
      <dgm:prSet custT="1"/>
      <dgm:spPr/>
      <dgm:t>
        <a:bodyPr anchor="ctr"/>
        <a:lstStyle/>
        <a:p>
          <a:r>
            <a:rPr lang="en-US" sz="1800" dirty="0"/>
            <a:t>Families and friends influences and encouragement.</a:t>
          </a:r>
        </a:p>
      </dgm:t>
    </dgm:pt>
    <dgm:pt modelId="{55230BE7-983F-4BD4-B4BD-B0FB1971773F}" type="parTrans" cxnId="{AB0082B5-F35A-4973-88CF-A6418D51AE06}">
      <dgm:prSet/>
      <dgm:spPr/>
      <dgm:t>
        <a:bodyPr/>
        <a:lstStyle/>
        <a:p>
          <a:endParaRPr lang="en-US"/>
        </a:p>
      </dgm:t>
    </dgm:pt>
    <dgm:pt modelId="{9B5E067D-A4B2-417F-8DB9-F06B9E50E584}" type="sibTrans" cxnId="{AB0082B5-F35A-4973-88CF-A6418D51AE06}">
      <dgm:prSet/>
      <dgm:spPr/>
      <dgm:t>
        <a:bodyPr/>
        <a:lstStyle/>
        <a:p>
          <a:endParaRPr lang="en-US"/>
        </a:p>
      </dgm:t>
    </dgm:pt>
    <dgm:pt modelId="{300508C9-9F3D-46AF-B68D-E5CDFD239B53}" type="pres">
      <dgm:prSet presAssocID="{124EB40C-121A-4E25-90E7-F207851AE932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0DE29C47-27F1-412D-9894-22A087CDA567}" type="pres">
      <dgm:prSet presAssocID="{5E26AA82-17A9-44DA-B58D-D574882C8ADA}" presName="linNode" presStyleCnt="0"/>
      <dgm:spPr/>
    </dgm:pt>
    <dgm:pt modelId="{321CA866-3E09-4E77-BF5A-045E6E923702}" type="pres">
      <dgm:prSet presAssocID="{5E26AA82-17A9-44DA-B58D-D574882C8ADA}" presName="parentShp" presStyleLbl="node1" presStyleIdx="0" presStyleCnt="7" custScaleX="6938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A093F7-4334-48FA-B993-08122E5F7063}" type="pres">
      <dgm:prSet presAssocID="{5E26AA82-17A9-44DA-B58D-D574882C8ADA}" presName="childShp" presStyleLbl="bgAccFollowNode1" presStyleIdx="0" presStyleCnt="7" custScaleX="130319" custScaleY="12004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9947FB5-51B5-4D1D-B985-9CDF6D5639DB}" type="pres">
      <dgm:prSet presAssocID="{9DE62C1B-AFF2-4D47-A8B7-3CFD76B7BDEE}" presName="spacing" presStyleCnt="0"/>
      <dgm:spPr/>
    </dgm:pt>
    <dgm:pt modelId="{F87134D7-F840-471B-A8B4-9E0FA1CE30EE}" type="pres">
      <dgm:prSet presAssocID="{BE6C72B1-FD33-4272-8505-1DF4422A444E}" presName="linNode" presStyleCnt="0"/>
      <dgm:spPr/>
    </dgm:pt>
    <dgm:pt modelId="{D5EED7C9-9C09-46EF-88D7-275A52A6E905}" type="pres">
      <dgm:prSet presAssocID="{BE6C72B1-FD33-4272-8505-1DF4422A444E}" presName="parentShp" presStyleLbl="node1" presStyleIdx="1" presStyleCnt="7" custScaleX="6623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3B838D-A325-4F83-8202-DA091CEBCB0E}" type="pres">
      <dgm:prSet presAssocID="{BE6C72B1-FD33-4272-8505-1DF4422A444E}" presName="childShp" presStyleLbl="bgAccFollowNode1" presStyleIdx="1" presStyleCnt="7" custScaleX="12337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F59FF3C-182E-45B0-8BFE-D390605E8DCD}" type="pres">
      <dgm:prSet presAssocID="{EBB44A01-DEFD-4878-9AC8-94DBF9E4B325}" presName="spacing" presStyleCnt="0"/>
      <dgm:spPr/>
    </dgm:pt>
    <dgm:pt modelId="{85518DA1-D5E6-4F98-95BF-61056B26C16E}" type="pres">
      <dgm:prSet presAssocID="{9D651605-5963-43F9-AD4F-1207534465AF}" presName="linNode" presStyleCnt="0"/>
      <dgm:spPr/>
    </dgm:pt>
    <dgm:pt modelId="{23E54081-E667-48CD-986B-818311DE002E}" type="pres">
      <dgm:prSet presAssocID="{9D651605-5963-43F9-AD4F-1207534465AF}" presName="parentShp" presStyleLbl="node1" presStyleIdx="2" presStyleCnt="7" custScaleX="6528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0A5DE8-7721-4DF3-9FE3-BF206353B618}" type="pres">
      <dgm:prSet presAssocID="{9D651605-5963-43F9-AD4F-1207534465AF}" presName="childShp" presStyleLbl="bgAccFollowNode1" presStyleIdx="2" presStyleCnt="7" custScaleX="1223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A65614-4799-4156-B0B7-A4AD8375832F}" type="pres">
      <dgm:prSet presAssocID="{32B33690-0C13-48DF-B091-4C19497B7520}" presName="spacing" presStyleCnt="0"/>
      <dgm:spPr/>
    </dgm:pt>
    <dgm:pt modelId="{84670600-B122-44EF-AFB2-BB625BE1718F}" type="pres">
      <dgm:prSet presAssocID="{89B19779-A9A4-4BA4-8C17-1E1BFFED46B4}" presName="linNode" presStyleCnt="0"/>
      <dgm:spPr/>
    </dgm:pt>
    <dgm:pt modelId="{49A8FA4A-DC21-4DF4-969C-03A916D5951F}" type="pres">
      <dgm:prSet presAssocID="{89B19779-A9A4-4BA4-8C17-1E1BFFED46B4}" presName="parentShp" presStyleLbl="node1" presStyleIdx="3" presStyleCnt="7" custScaleX="6634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3620E3-4BE4-41CE-B31F-CB9D273AAB29}" type="pres">
      <dgm:prSet presAssocID="{89B19779-A9A4-4BA4-8C17-1E1BFFED46B4}" presName="childShp" presStyleLbl="bgAccFollowNode1" presStyleIdx="3" presStyleCnt="7" custScaleX="12424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D3BEA7-3D56-449D-BCB2-EA727D97594D}" type="pres">
      <dgm:prSet presAssocID="{E1408698-1ECE-4034-AE5C-B58F6B2F9E95}" presName="spacing" presStyleCnt="0"/>
      <dgm:spPr/>
    </dgm:pt>
    <dgm:pt modelId="{60109EE2-1458-4122-9E54-1AD1D11EFB9D}" type="pres">
      <dgm:prSet presAssocID="{97548EB8-352D-4797-9F80-F953FCF31C0F}" presName="linNode" presStyleCnt="0"/>
      <dgm:spPr/>
    </dgm:pt>
    <dgm:pt modelId="{6981C9A1-7BDE-4AE1-A0C6-DAA9607C97E1}" type="pres">
      <dgm:prSet presAssocID="{97548EB8-352D-4797-9F80-F953FCF31C0F}" presName="parentShp" presStyleLbl="node1" presStyleIdx="4" presStyleCnt="7" custScaleX="6647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530204-9453-49BE-B7EC-6371186DA1C2}" type="pres">
      <dgm:prSet presAssocID="{97548EB8-352D-4797-9F80-F953FCF31C0F}" presName="childShp" presStyleLbl="bgAccFollowNode1" presStyleIdx="4" presStyleCnt="7" custScaleX="1246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316BB0-87BC-459D-8513-CF8B3C690BC2}" type="pres">
      <dgm:prSet presAssocID="{04C12CDA-CA63-4BC1-B973-729894FFB532}" presName="spacing" presStyleCnt="0"/>
      <dgm:spPr/>
    </dgm:pt>
    <dgm:pt modelId="{4A7D943B-F61F-404A-A815-69249838ED61}" type="pres">
      <dgm:prSet presAssocID="{867F4FFB-61AD-494D-A451-1E4910DA91B2}" presName="linNode" presStyleCnt="0"/>
      <dgm:spPr/>
    </dgm:pt>
    <dgm:pt modelId="{7B0DDE2D-8716-4619-88C5-616BCB50CB24}" type="pres">
      <dgm:prSet presAssocID="{867F4FFB-61AD-494D-A451-1E4910DA91B2}" presName="parentShp" presStyleLbl="node1" presStyleIdx="5" presStyleCnt="7" custScaleX="6479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26D170-6F08-41E9-A391-879E6251DF40}" type="pres">
      <dgm:prSet presAssocID="{867F4FFB-61AD-494D-A451-1E4910DA91B2}" presName="childShp" presStyleLbl="bgAccFollowNode1" presStyleIdx="5" presStyleCnt="7" custScaleX="12293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48B65F-CBC5-4C3D-A8CC-3425A5BAB0B2}" type="pres">
      <dgm:prSet presAssocID="{58FC8890-8608-4FE3-BC95-5D87414ED8A0}" presName="spacing" presStyleCnt="0"/>
      <dgm:spPr/>
    </dgm:pt>
    <dgm:pt modelId="{8BD5981B-C6CE-4DFC-98AA-A55E27CFF738}" type="pres">
      <dgm:prSet presAssocID="{A8103226-694B-4C45-8A93-877F93E5F760}" presName="linNode" presStyleCnt="0"/>
      <dgm:spPr/>
    </dgm:pt>
    <dgm:pt modelId="{E728616C-BC8B-431F-90BC-10F20FC16534}" type="pres">
      <dgm:prSet presAssocID="{A8103226-694B-4C45-8A93-877F93E5F760}" presName="parentShp" presStyleLbl="node1" presStyleIdx="6" presStyleCnt="7" custScaleX="65162" custLinFactNeighborX="-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784F6C-C29B-4006-ACA8-2B70D904F9C0}" type="pres">
      <dgm:prSet presAssocID="{A8103226-694B-4C45-8A93-877F93E5F760}" presName="childShp" presStyleLbl="bgAccFollowNode1" presStyleIdx="6" presStyleCnt="7" custScaleX="12514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0ABD5B8-5D22-4F28-B0EF-278C0423F115}" type="presOf" srcId="{A92495A5-4D16-41CD-90D9-961502E67691}" destId="{A5784F6C-C29B-4006-ACA8-2B70D904F9C0}" srcOrd="0" destOrd="0" presId="urn:microsoft.com/office/officeart/2005/8/layout/vList6"/>
    <dgm:cxn modelId="{0E45EEFD-5233-45AB-8993-55F62B9DB2BD}" type="presOf" srcId="{867F4FFB-61AD-494D-A451-1E4910DA91B2}" destId="{7B0DDE2D-8716-4619-88C5-616BCB50CB24}" srcOrd="0" destOrd="0" presId="urn:microsoft.com/office/officeart/2005/8/layout/vList6"/>
    <dgm:cxn modelId="{34FCC198-1346-4925-843E-215310CC1629}" type="presOf" srcId="{9D651605-5963-43F9-AD4F-1207534465AF}" destId="{23E54081-E667-48CD-986B-818311DE002E}" srcOrd="0" destOrd="0" presId="urn:microsoft.com/office/officeart/2005/8/layout/vList6"/>
    <dgm:cxn modelId="{1C479782-C5D3-466C-87CD-71150CAE4155}" srcId="{124EB40C-121A-4E25-90E7-F207851AE932}" destId="{A8103226-694B-4C45-8A93-877F93E5F760}" srcOrd="6" destOrd="0" parTransId="{A69FB646-B5C3-4034-BCBD-4332EE2586B7}" sibTransId="{D0593748-FD3C-4C29-B03B-C46475167149}"/>
    <dgm:cxn modelId="{48EF7022-3FD8-43A8-BF80-A4D2DCC0519F}" type="presOf" srcId="{112CA650-518C-4A5D-88D2-D35FF71106BF}" destId="{6B3B838D-A325-4F83-8202-DA091CEBCB0E}" srcOrd="0" destOrd="0" presId="urn:microsoft.com/office/officeart/2005/8/layout/vList6"/>
    <dgm:cxn modelId="{572F9BEC-50DA-4E8E-BA2D-7932808726A9}" srcId="{124EB40C-121A-4E25-90E7-F207851AE932}" destId="{5E26AA82-17A9-44DA-B58D-D574882C8ADA}" srcOrd="0" destOrd="0" parTransId="{537DDA14-2173-4579-B25C-1E05E837E9BC}" sibTransId="{9DE62C1B-AFF2-4D47-A8B7-3CFD76B7BDEE}"/>
    <dgm:cxn modelId="{DED6870E-64E9-4DFA-97CF-B219CF8A8997}" type="presOf" srcId="{BE6C72B1-FD33-4272-8505-1DF4422A444E}" destId="{D5EED7C9-9C09-46EF-88D7-275A52A6E905}" srcOrd="0" destOrd="0" presId="urn:microsoft.com/office/officeart/2005/8/layout/vList6"/>
    <dgm:cxn modelId="{FD1BFDEC-BEFB-44ED-B14F-C9DB4FB043FF}" srcId="{5E26AA82-17A9-44DA-B58D-D574882C8ADA}" destId="{DB1B1205-2627-40EC-AF74-9F3E7AE93F35}" srcOrd="0" destOrd="0" parTransId="{CEEE2016-541C-493B-BA8E-C3CFACB209FB}" sibTransId="{C2B63432-CD25-41BF-BE9D-FE19F79FA47F}"/>
    <dgm:cxn modelId="{4F09317E-F455-4B62-A81B-DAF29BFED08D}" type="presOf" srcId="{89B19779-A9A4-4BA4-8C17-1E1BFFED46B4}" destId="{49A8FA4A-DC21-4DF4-969C-03A916D5951F}" srcOrd="0" destOrd="0" presId="urn:microsoft.com/office/officeart/2005/8/layout/vList6"/>
    <dgm:cxn modelId="{586461B2-50D3-458B-B1B9-EAFE5DB0491E}" type="presOf" srcId="{124EB40C-121A-4E25-90E7-F207851AE932}" destId="{300508C9-9F3D-46AF-B68D-E5CDFD239B53}" srcOrd="0" destOrd="0" presId="urn:microsoft.com/office/officeart/2005/8/layout/vList6"/>
    <dgm:cxn modelId="{80C5E72F-7E65-470D-9FC8-CA6B1CDBC05B}" srcId="{124EB40C-121A-4E25-90E7-F207851AE932}" destId="{89B19779-A9A4-4BA4-8C17-1E1BFFED46B4}" srcOrd="3" destOrd="0" parTransId="{F18F4AF7-167B-46F3-A733-55D133D1EFC9}" sibTransId="{E1408698-1ECE-4034-AE5C-B58F6B2F9E95}"/>
    <dgm:cxn modelId="{3C47D2E8-CABD-42E0-A071-A9AFDF493722}" srcId="{97548EB8-352D-4797-9F80-F953FCF31C0F}" destId="{43E5E8FE-EC70-4204-995E-BAEE94D853E8}" srcOrd="0" destOrd="0" parTransId="{C4EEB8E3-0E00-4E6F-9711-4B9B25EB32EA}" sibTransId="{17D3F19B-2E3C-4E50-85AC-C978C344A96B}"/>
    <dgm:cxn modelId="{F9F36412-0225-43B1-B982-754F7EA569A0}" type="presOf" srcId="{A8103226-694B-4C45-8A93-877F93E5F760}" destId="{E728616C-BC8B-431F-90BC-10F20FC16534}" srcOrd="0" destOrd="0" presId="urn:microsoft.com/office/officeart/2005/8/layout/vList6"/>
    <dgm:cxn modelId="{52A5E422-24E9-4A09-B000-EF7D20128C18}" type="presOf" srcId="{9CFE7428-72E1-47AD-B410-21ED1535A88D}" destId="{A70A5DE8-7721-4DF3-9FE3-BF206353B618}" srcOrd="0" destOrd="0" presId="urn:microsoft.com/office/officeart/2005/8/layout/vList6"/>
    <dgm:cxn modelId="{B18F8C0A-FE21-4629-BC06-DA8BF0EED1BE}" srcId="{BE6C72B1-FD33-4272-8505-1DF4422A444E}" destId="{112CA650-518C-4A5D-88D2-D35FF71106BF}" srcOrd="0" destOrd="0" parTransId="{C19683CC-BEBB-4FFF-9605-333A776BBE53}" sibTransId="{403C55A6-7BB3-41A7-B89F-D6A91F8DBC27}"/>
    <dgm:cxn modelId="{6EA781B7-2366-4051-A5DC-1C8C9877783C}" srcId="{124EB40C-121A-4E25-90E7-F207851AE932}" destId="{867F4FFB-61AD-494D-A451-1E4910DA91B2}" srcOrd="5" destOrd="0" parTransId="{D864728C-4EC6-4FD4-BFAD-F91F464B19F1}" sibTransId="{58FC8890-8608-4FE3-BC95-5D87414ED8A0}"/>
    <dgm:cxn modelId="{5DBEDE55-5D0F-41C1-8D67-82F8C24AD0CB}" srcId="{867F4FFB-61AD-494D-A451-1E4910DA91B2}" destId="{F0E78A60-C091-41C7-8B5A-0F0885E0955E}" srcOrd="0" destOrd="0" parTransId="{8ECC3CA5-6720-4D08-96CB-16D4D4BE3B7E}" sibTransId="{3F779E68-1641-4929-8553-BBC4343E8BCF}"/>
    <dgm:cxn modelId="{057E77E4-EE94-4963-B168-1F407A451057}" srcId="{89B19779-A9A4-4BA4-8C17-1E1BFFED46B4}" destId="{572B54A5-1D9F-4009-B94C-7D895C2316EE}" srcOrd="0" destOrd="0" parTransId="{1FF87E03-71E1-4B36-9DA9-54C729A7A8C3}" sibTransId="{13AAB5B1-ED48-4517-8AA1-39CC9D5F7BC1}"/>
    <dgm:cxn modelId="{19ABEED7-0A8F-4983-A679-819074063FB5}" type="presOf" srcId="{572B54A5-1D9F-4009-B94C-7D895C2316EE}" destId="{6B3620E3-4BE4-41CE-B31F-CB9D273AAB29}" srcOrd="0" destOrd="0" presId="urn:microsoft.com/office/officeart/2005/8/layout/vList6"/>
    <dgm:cxn modelId="{77CD1F53-7302-4159-A579-F985776F050B}" type="presOf" srcId="{97548EB8-352D-4797-9F80-F953FCF31C0F}" destId="{6981C9A1-7BDE-4AE1-A0C6-DAA9607C97E1}" srcOrd="0" destOrd="0" presId="urn:microsoft.com/office/officeart/2005/8/layout/vList6"/>
    <dgm:cxn modelId="{A26A61E8-C6EC-4407-A20C-8A49E2F82264}" srcId="{124EB40C-121A-4E25-90E7-F207851AE932}" destId="{97548EB8-352D-4797-9F80-F953FCF31C0F}" srcOrd="4" destOrd="0" parTransId="{B5938204-5A31-40FE-9040-09E751797A4E}" sibTransId="{04C12CDA-CA63-4BC1-B973-729894FFB532}"/>
    <dgm:cxn modelId="{734985E8-663A-44EA-9435-8FA9817442D1}" srcId="{9D651605-5963-43F9-AD4F-1207534465AF}" destId="{9CFE7428-72E1-47AD-B410-21ED1535A88D}" srcOrd="0" destOrd="0" parTransId="{7A13D6EB-FE1B-478B-9B36-8931E874AD34}" sibTransId="{71E7B0CA-DF86-49F0-B15D-8DC58914941A}"/>
    <dgm:cxn modelId="{82E70D49-B09C-4D97-8A2C-B112F2682EBA}" srcId="{124EB40C-121A-4E25-90E7-F207851AE932}" destId="{9D651605-5963-43F9-AD4F-1207534465AF}" srcOrd="2" destOrd="0" parTransId="{B5444368-8534-43DC-A36A-EB5A6DE4FB31}" sibTransId="{32B33690-0C13-48DF-B091-4C19497B7520}"/>
    <dgm:cxn modelId="{6FCD7BD8-C97D-445C-A8C5-011BE3312E90}" srcId="{124EB40C-121A-4E25-90E7-F207851AE932}" destId="{BE6C72B1-FD33-4272-8505-1DF4422A444E}" srcOrd="1" destOrd="0" parTransId="{9E188D29-4C06-4B1D-BDF4-8B6A2D522E74}" sibTransId="{EBB44A01-DEFD-4878-9AC8-94DBF9E4B325}"/>
    <dgm:cxn modelId="{DF6FD61F-7EB5-4022-BDCA-9F81DE3CF824}" type="presOf" srcId="{DB1B1205-2627-40EC-AF74-9F3E7AE93F35}" destId="{B7A093F7-4334-48FA-B993-08122E5F7063}" srcOrd="0" destOrd="0" presId="urn:microsoft.com/office/officeart/2005/8/layout/vList6"/>
    <dgm:cxn modelId="{20F77D2D-8A14-4CCA-BC43-D9223140007D}" type="presOf" srcId="{F0E78A60-C091-41C7-8B5A-0F0885E0955E}" destId="{FC26D170-6F08-41E9-A391-879E6251DF40}" srcOrd="0" destOrd="0" presId="urn:microsoft.com/office/officeart/2005/8/layout/vList6"/>
    <dgm:cxn modelId="{D0EE2834-090C-4160-9CC2-49E801CF7917}" type="presOf" srcId="{43E5E8FE-EC70-4204-995E-BAEE94D853E8}" destId="{0F530204-9453-49BE-B7EC-6371186DA1C2}" srcOrd="0" destOrd="0" presId="urn:microsoft.com/office/officeart/2005/8/layout/vList6"/>
    <dgm:cxn modelId="{01746F48-27ED-4E04-8D34-EB1A2A56F66A}" type="presOf" srcId="{5E26AA82-17A9-44DA-B58D-D574882C8ADA}" destId="{321CA866-3E09-4E77-BF5A-045E6E923702}" srcOrd="0" destOrd="0" presId="urn:microsoft.com/office/officeart/2005/8/layout/vList6"/>
    <dgm:cxn modelId="{AB0082B5-F35A-4973-88CF-A6418D51AE06}" srcId="{A8103226-694B-4C45-8A93-877F93E5F760}" destId="{A92495A5-4D16-41CD-90D9-961502E67691}" srcOrd="0" destOrd="0" parTransId="{55230BE7-983F-4BD4-B4BD-B0FB1971773F}" sibTransId="{9B5E067D-A4B2-417F-8DB9-F06B9E50E584}"/>
    <dgm:cxn modelId="{F40750C6-7EFF-4564-884D-A0CC5342A779}" type="presParOf" srcId="{300508C9-9F3D-46AF-B68D-E5CDFD239B53}" destId="{0DE29C47-27F1-412D-9894-22A087CDA567}" srcOrd="0" destOrd="0" presId="urn:microsoft.com/office/officeart/2005/8/layout/vList6"/>
    <dgm:cxn modelId="{FE31860C-7069-435F-AE9E-36C52D3012DD}" type="presParOf" srcId="{0DE29C47-27F1-412D-9894-22A087CDA567}" destId="{321CA866-3E09-4E77-BF5A-045E6E923702}" srcOrd="0" destOrd="0" presId="urn:microsoft.com/office/officeart/2005/8/layout/vList6"/>
    <dgm:cxn modelId="{E2221D33-345F-432B-8407-E43C30B42C7D}" type="presParOf" srcId="{0DE29C47-27F1-412D-9894-22A087CDA567}" destId="{B7A093F7-4334-48FA-B993-08122E5F7063}" srcOrd="1" destOrd="0" presId="urn:microsoft.com/office/officeart/2005/8/layout/vList6"/>
    <dgm:cxn modelId="{32960E67-34B9-43FD-BC5A-2386FF6990F4}" type="presParOf" srcId="{300508C9-9F3D-46AF-B68D-E5CDFD239B53}" destId="{B9947FB5-51B5-4D1D-B985-9CDF6D5639DB}" srcOrd="1" destOrd="0" presId="urn:microsoft.com/office/officeart/2005/8/layout/vList6"/>
    <dgm:cxn modelId="{B7E84E50-87BE-4075-92E9-96CB3082FDEA}" type="presParOf" srcId="{300508C9-9F3D-46AF-B68D-E5CDFD239B53}" destId="{F87134D7-F840-471B-A8B4-9E0FA1CE30EE}" srcOrd="2" destOrd="0" presId="urn:microsoft.com/office/officeart/2005/8/layout/vList6"/>
    <dgm:cxn modelId="{1DED2956-8751-48A1-8EB6-E932D9A78DC1}" type="presParOf" srcId="{F87134D7-F840-471B-A8B4-9E0FA1CE30EE}" destId="{D5EED7C9-9C09-46EF-88D7-275A52A6E905}" srcOrd="0" destOrd="0" presId="urn:microsoft.com/office/officeart/2005/8/layout/vList6"/>
    <dgm:cxn modelId="{54A7BAD3-5AF7-44E1-8E24-38FF39F0CB5D}" type="presParOf" srcId="{F87134D7-F840-471B-A8B4-9E0FA1CE30EE}" destId="{6B3B838D-A325-4F83-8202-DA091CEBCB0E}" srcOrd="1" destOrd="0" presId="urn:microsoft.com/office/officeart/2005/8/layout/vList6"/>
    <dgm:cxn modelId="{E128A548-D3CF-4C1D-A0EB-B12A8ED754D9}" type="presParOf" srcId="{300508C9-9F3D-46AF-B68D-E5CDFD239B53}" destId="{FF59FF3C-182E-45B0-8BFE-D390605E8DCD}" srcOrd="3" destOrd="0" presId="urn:microsoft.com/office/officeart/2005/8/layout/vList6"/>
    <dgm:cxn modelId="{5123CC63-4D2F-49B2-BE30-B2A9F648BA91}" type="presParOf" srcId="{300508C9-9F3D-46AF-B68D-E5CDFD239B53}" destId="{85518DA1-D5E6-4F98-95BF-61056B26C16E}" srcOrd="4" destOrd="0" presId="urn:microsoft.com/office/officeart/2005/8/layout/vList6"/>
    <dgm:cxn modelId="{0850F74D-7908-4D1D-9103-E4BDB6154F1C}" type="presParOf" srcId="{85518DA1-D5E6-4F98-95BF-61056B26C16E}" destId="{23E54081-E667-48CD-986B-818311DE002E}" srcOrd="0" destOrd="0" presId="urn:microsoft.com/office/officeart/2005/8/layout/vList6"/>
    <dgm:cxn modelId="{ED77C52D-44C0-46AA-BBEE-01C7F8C9D405}" type="presParOf" srcId="{85518DA1-D5E6-4F98-95BF-61056B26C16E}" destId="{A70A5DE8-7721-4DF3-9FE3-BF206353B618}" srcOrd="1" destOrd="0" presId="urn:microsoft.com/office/officeart/2005/8/layout/vList6"/>
    <dgm:cxn modelId="{AE8EF12C-7E82-4B3F-ABDA-34CA61ABF3E5}" type="presParOf" srcId="{300508C9-9F3D-46AF-B68D-E5CDFD239B53}" destId="{51A65614-4799-4156-B0B7-A4AD8375832F}" srcOrd="5" destOrd="0" presId="urn:microsoft.com/office/officeart/2005/8/layout/vList6"/>
    <dgm:cxn modelId="{BBC7C4C1-0F0F-4EEA-8208-A43468572123}" type="presParOf" srcId="{300508C9-9F3D-46AF-B68D-E5CDFD239B53}" destId="{84670600-B122-44EF-AFB2-BB625BE1718F}" srcOrd="6" destOrd="0" presId="urn:microsoft.com/office/officeart/2005/8/layout/vList6"/>
    <dgm:cxn modelId="{0B53F8E7-F3A7-4B1E-9541-38B517AACE41}" type="presParOf" srcId="{84670600-B122-44EF-AFB2-BB625BE1718F}" destId="{49A8FA4A-DC21-4DF4-969C-03A916D5951F}" srcOrd="0" destOrd="0" presId="urn:microsoft.com/office/officeart/2005/8/layout/vList6"/>
    <dgm:cxn modelId="{21CDBCB2-C1EF-4357-91F0-8AD57341914A}" type="presParOf" srcId="{84670600-B122-44EF-AFB2-BB625BE1718F}" destId="{6B3620E3-4BE4-41CE-B31F-CB9D273AAB29}" srcOrd="1" destOrd="0" presId="urn:microsoft.com/office/officeart/2005/8/layout/vList6"/>
    <dgm:cxn modelId="{44990EBE-54DD-4948-BD54-CB032B103D9E}" type="presParOf" srcId="{300508C9-9F3D-46AF-B68D-E5CDFD239B53}" destId="{7BD3BEA7-3D56-449D-BCB2-EA727D97594D}" srcOrd="7" destOrd="0" presId="urn:microsoft.com/office/officeart/2005/8/layout/vList6"/>
    <dgm:cxn modelId="{B310B012-E84E-4E91-884D-D8DE182253A9}" type="presParOf" srcId="{300508C9-9F3D-46AF-B68D-E5CDFD239B53}" destId="{60109EE2-1458-4122-9E54-1AD1D11EFB9D}" srcOrd="8" destOrd="0" presId="urn:microsoft.com/office/officeart/2005/8/layout/vList6"/>
    <dgm:cxn modelId="{A2DE18D1-5A77-4DA0-8E44-15A118B322FA}" type="presParOf" srcId="{60109EE2-1458-4122-9E54-1AD1D11EFB9D}" destId="{6981C9A1-7BDE-4AE1-A0C6-DAA9607C97E1}" srcOrd="0" destOrd="0" presId="urn:microsoft.com/office/officeart/2005/8/layout/vList6"/>
    <dgm:cxn modelId="{EBA46158-AC91-49BA-893F-4CACE038E4F9}" type="presParOf" srcId="{60109EE2-1458-4122-9E54-1AD1D11EFB9D}" destId="{0F530204-9453-49BE-B7EC-6371186DA1C2}" srcOrd="1" destOrd="0" presId="urn:microsoft.com/office/officeart/2005/8/layout/vList6"/>
    <dgm:cxn modelId="{D23AB8B3-AB60-4F2B-9217-C0A231477FCD}" type="presParOf" srcId="{300508C9-9F3D-46AF-B68D-E5CDFD239B53}" destId="{AC316BB0-87BC-459D-8513-CF8B3C690BC2}" srcOrd="9" destOrd="0" presId="urn:microsoft.com/office/officeart/2005/8/layout/vList6"/>
    <dgm:cxn modelId="{3375777E-E64E-407C-B19F-F041033D061B}" type="presParOf" srcId="{300508C9-9F3D-46AF-B68D-E5CDFD239B53}" destId="{4A7D943B-F61F-404A-A815-69249838ED61}" srcOrd="10" destOrd="0" presId="urn:microsoft.com/office/officeart/2005/8/layout/vList6"/>
    <dgm:cxn modelId="{0162F17C-364A-4999-9FF5-2150A06CF213}" type="presParOf" srcId="{4A7D943B-F61F-404A-A815-69249838ED61}" destId="{7B0DDE2D-8716-4619-88C5-616BCB50CB24}" srcOrd="0" destOrd="0" presId="urn:microsoft.com/office/officeart/2005/8/layout/vList6"/>
    <dgm:cxn modelId="{D7A07662-C31B-4C5F-ACC5-62A8C4D182FF}" type="presParOf" srcId="{4A7D943B-F61F-404A-A815-69249838ED61}" destId="{FC26D170-6F08-41E9-A391-879E6251DF40}" srcOrd="1" destOrd="0" presId="urn:microsoft.com/office/officeart/2005/8/layout/vList6"/>
    <dgm:cxn modelId="{C225B99F-926B-4FBA-8E8A-F0BF8DBA815B}" type="presParOf" srcId="{300508C9-9F3D-46AF-B68D-E5CDFD239B53}" destId="{AE48B65F-CBC5-4C3D-A8CC-3425A5BAB0B2}" srcOrd="11" destOrd="0" presId="urn:microsoft.com/office/officeart/2005/8/layout/vList6"/>
    <dgm:cxn modelId="{0809571C-5126-460F-9AE8-06B74B96D761}" type="presParOf" srcId="{300508C9-9F3D-46AF-B68D-E5CDFD239B53}" destId="{8BD5981B-C6CE-4DFC-98AA-A55E27CFF738}" srcOrd="12" destOrd="0" presId="urn:microsoft.com/office/officeart/2005/8/layout/vList6"/>
    <dgm:cxn modelId="{29FCD94F-4B18-40F1-AA0D-A61DC0593DBA}" type="presParOf" srcId="{8BD5981B-C6CE-4DFC-98AA-A55E27CFF738}" destId="{E728616C-BC8B-431F-90BC-10F20FC16534}" srcOrd="0" destOrd="0" presId="urn:microsoft.com/office/officeart/2005/8/layout/vList6"/>
    <dgm:cxn modelId="{7E240C63-2F07-467A-89C3-9856EB55D6AA}" type="presParOf" srcId="{8BD5981B-C6CE-4DFC-98AA-A55E27CFF738}" destId="{A5784F6C-C29B-4006-ACA8-2B70D904F9C0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24EB40C-121A-4E25-90E7-F207851AE932}" type="doc">
      <dgm:prSet loTypeId="urn:microsoft.com/office/officeart/2005/8/layout/vList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3E29ADE-56D5-4EAD-81A1-BF86BC4960E7}">
      <dgm:prSet custT="1"/>
      <dgm:spPr/>
      <dgm:t>
        <a:bodyPr/>
        <a:lstStyle/>
        <a:p>
          <a:r>
            <a:rPr lang="en-US" sz="3000" dirty="0"/>
            <a:t>Easy subject</a:t>
          </a:r>
        </a:p>
      </dgm:t>
    </dgm:pt>
    <dgm:pt modelId="{20583E0B-915F-4E8D-A4E0-90B3300FBCAC}" type="parTrans" cxnId="{5C77A24B-6825-4785-8918-675B2060DDFB}">
      <dgm:prSet/>
      <dgm:spPr/>
      <dgm:t>
        <a:bodyPr/>
        <a:lstStyle/>
        <a:p>
          <a:endParaRPr lang="en-US"/>
        </a:p>
      </dgm:t>
    </dgm:pt>
    <dgm:pt modelId="{57A528A9-29D4-47B4-A272-250A44016039}" type="sibTrans" cxnId="{5C77A24B-6825-4785-8918-675B2060DDFB}">
      <dgm:prSet/>
      <dgm:spPr/>
      <dgm:t>
        <a:bodyPr/>
        <a:lstStyle/>
        <a:p>
          <a:endParaRPr lang="en-US"/>
        </a:p>
      </dgm:t>
    </dgm:pt>
    <dgm:pt modelId="{B4E670C0-A72A-40EF-B0B9-9E1B42483ECD}">
      <dgm:prSet custT="1"/>
      <dgm:spPr/>
      <dgm:t>
        <a:bodyPr/>
        <a:lstStyle/>
        <a:p>
          <a:r>
            <a:rPr lang="en-US" sz="3000" dirty="0"/>
            <a:t>Ability</a:t>
          </a:r>
        </a:p>
      </dgm:t>
    </dgm:pt>
    <dgm:pt modelId="{5FB1A8EC-64EB-4FFC-8708-536867E875D9}" type="parTrans" cxnId="{CBDEED8F-284F-4F2F-805E-DC01213B7F6D}">
      <dgm:prSet/>
      <dgm:spPr/>
      <dgm:t>
        <a:bodyPr/>
        <a:lstStyle/>
        <a:p>
          <a:endParaRPr lang="en-US"/>
        </a:p>
      </dgm:t>
    </dgm:pt>
    <dgm:pt modelId="{E97A413A-7FFC-41A1-B55C-7D039607E69C}" type="sibTrans" cxnId="{CBDEED8F-284F-4F2F-805E-DC01213B7F6D}">
      <dgm:prSet/>
      <dgm:spPr/>
      <dgm:t>
        <a:bodyPr/>
        <a:lstStyle/>
        <a:p>
          <a:endParaRPr lang="en-US"/>
        </a:p>
      </dgm:t>
    </dgm:pt>
    <dgm:pt modelId="{6B46853F-EF97-4387-A94B-F4BFFF3B81E3}">
      <dgm:prSet custT="1"/>
      <dgm:spPr/>
      <dgm:t>
        <a:bodyPr anchor="ctr"/>
        <a:lstStyle/>
        <a:p>
          <a:r>
            <a:rPr lang="en-US" sz="1800" dirty="0"/>
            <a:t>Students think that business stream subjects are easy </a:t>
          </a:r>
          <a:r>
            <a:rPr lang="en-US" sz="1800" dirty="0" smtClean="0"/>
            <a:t>to learn.</a:t>
          </a:r>
          <a:endParaRPr lang="en-US" sz="1800" dirty="0"/>
        </a:p>
      </dgm:t>
    </dgm:pt>
    <dgm:pt modelId="{FEE77D02-6949-4717-81A5-CC10BC7EC154}" type="parTrans" cxnId="{328EEE3F-89F0-429C-B6E6-766135692A42}">
      <dgm:prSet/>
      <dgm:spPr/>
      <dgm:t>
        <a:bodyPr/>
        <a:lstStyle/>
        <a:p>
          <a:endParaRPr lang="en-US"/>
        </a:p>
      </dgm:t>
    </dgm:pt>
    <dgm:pt modelId="{6C56F6A1-A4E5-4943-AA67-526FF432EAAD}" type="sibTrans" cxnId="{328EEE3F-89F0-429C-B6E6-766135692A42}">
      <dgm:prSet/>
      <dgm:spPr/>
      <dgm:t>
        <a:bodyPr/>
        <a:lstStyle/>
        <a:p>
          <a:endParaRPr lang="en-US"/>
        </a:p>
      </dgm:t>
    </dgm:pt>
    <dgm:pt modelId="{4CAC2CA4-5D75-4DF9-9B6A-DC74E5655A0F}">
      <dgm:prSet custT="1"/>
      <dgm:spPr/>
      <dgm:t>
        <a:bodyPr anchor="ctr"/>
        <a:lstStyle/>
        <a:p>
          <a:r>
            <a:rPr lang="en-US" sz="1800" dirty="0"/>
            <a:t>Students think that they have the mental and skills abilities to study business.</a:t>
          </a:r>
        </a:p>
      </dgm:t>
    </dgm:pt>
    <dgm:pt modelId="{6216734B-F690-4CC7-9CB8-DD66858119D1}" type="parTrans" cxnId="{CCC6B2F4-8C2C-4697-BDA2-4E3DD8A3AB98}">
      <dgm:prSet/>
      <dgm:spPr/>
      <dgm:t>
        <a:bodyPr/>
        <a:lstStyle/>
        <a:p>
          <a:endParaRPr lang="en-US"/>
        </a:p>
      </dgm:t>
    </dgm:pt>
    <dgm:pt modelId="{36FB72AD-B269-4481-A2B0-4A0AF9DFB252}" type="sibTrans" cxnId="{CCC6B2F4-8C2C-4697-BDA2-4E3DD8A3AB98}">
      <dgm:prSet/>
      <dgm:spPr/>
      <dgm:t>
        <a:bodyPr/>
        <a:lstStyle/>
        <a:p>
          <a:endParaRPr lang="en-US"/>
        </a:p>
      </dgm:t>
    </dgm:pt>
    <dgm:pt modelId="{5C629891-F900-4D76-BA34-83033127789B}">
      <dgm:prSet custT="1"/>
      <dgm:spPr/>
      <dgm:t>
        <a:bodyPr/>
        <a:lstStyle/>
        <a:p>
          <a:r>
            <a:rPr lang="en-US" sz="3200" dirty="0"/>
            <a:t>Realistic</a:t>
          </a:r>
          <a:endParaRPr lang="en-US" sz="2800" dirty="0"/>
        </a:p>
      </dgm:t>
    </dgm:pt>
    <dgm:pt modelId="{1770301F-2487-4E4D-96D8-8E20FD53A803}" type="parTrans" cxnId="{79536AF8-BF08-4C6F-9459-714E39FA2519}">
      <dgm:prSet/>
      <dgm:spPr/>
      <dgm:t>
        <a:bodyPr/>
        <a:lstStyle/>
        <a:p>
          <a:endParaRPr lang="en-US"/>
        </a:p>
      </dgm:t>
    </dgm:pt>
    <dgm:pt modelId="{C0EFC306-D561-4550-A1CA-17DC4AED12FA}" type="sibTrans" cxnId="{79536AF8-BF08-4C6F-9459-714E39FA2519}">
      <dgm:prSet/>
      <dgm:spPr/>
      <dgm:t>
        <a:bodyPr/>
        <a:lstStyle/>
        <a:p>
          <a:endParaRPr lang="en-US"/>
        </a:p>
      </dgm:t>
    </dgm:pt>
    <dgm:pt modelId="{58775DAA-E9DE-47A6-9A29-85851CB21AC1}">
      <dgm:prSet custT="1"/>
      <dgm:spPr/>
      <dgm:t>
        <a:bodyPr/>
        <a:lstStyle/>
        <a:p>
          <a:r>
            <a:rPr lang="en-US" sz="3000"/>
            <a:t>Unknown</a:t>
          </a:r>
        </a:p>
      </dgm:t>
    </dgm:pt>
    <dgm:pt modelId="{AAD2DBC5-BB1E-4687-8EFA-CD8EE5B64F10}" type="parTrans" cxnId="{3015D749-0232-4C7C-9CA3-0A29816706D3}">
      <dgm:prSet/>
      <dgm:spPr/>
      <dgm:t>
        <a:bodyPr/>
        <a:lstStyle/>
        <a:p>
          <a:endParaRPr lang="en-US"/>
        </a:p>
      </dgm:t>
    </dgm:pt>
    <dgm:pt modelId="{FE9C1991-D6F9-409C-8224-6AE7203BCBD5}" type="sibTrans" cxnId="{3015D749-0232-4C7C-9CA3-0A29816706D3}">
      <dgm:prSet/>
      <dgm:spPr/>
      <dgm:t>
        <a:bodyPr/>
        <a:lstStyle/>
        <a:p>
          <a:endParaRPr lang="en-US"/>
        </a:p>
      </dgm:t>
    </dgm:pt>
    <dgm:pt modelId="{C49EE876-E03C-4259-8DD7-9F374C070882}">
      <dgm:prSet custT="1"/>
      <dgm:spPr/>
      <dgm:t>
        <a:bodyPr/>
        <a:lstStyle/>
        <a:p>
          <a:r>
            <a:rPr lang="en-US" sz="3000" dirty="0" smtClean="0"/>
            <a:t>Important </a:t>
          </a:r>
          <a:r>
            <a:rPr lang="en-US" sz="3000" dirty="0"/>
            <a:t>major</a:t>
          </a:r>
        </a:p>
      </dgm:t>
    </dgm:pt>
    <dgm:pt modelId="{ED1A0FF0-5723-4EFA-BB77-C03E7CC338CF}" type="parTrans" cxnId="{A9E9E92C-99C4-4368-AA00-BE7010EFB5B0}">
      <dgm:prSet/>
      <dgm:spPr/>
      <dgm:t>
        <a:bodyPr/>
        <a:lstStyle/>
        <a:p>
          <a:endParaRPr lang="en-US"/>
        </a:p>
      </dgm:t>
    </dgm:pt>
    <dgm:pt modelId="{BD2A166B-CDBF-4C31-BD79-4CDDF8FA8A98}" type="sibTrans" cxnId="{A9E9E92C-99C4-4368-AA00-BE7010EFB5B0}">
      <dgm:prSet/>
      <dgm:spPr/>
      <dgm:t>
        <a:bodyPr/>
        <a:lstStyle/>
        <a:p>
          <a:endParaRPr lang="en-US"/>
        </a:p>
      </dgm:t>
    </dgm:pt>
    <dgm:pt modelId="{841E0D23-442D-470C-A8BF-E21DC715CAA3}">
      <dgm:prSet custT="1"/>
      <dgm:spPr/>
      <dgm:t>
        <a:bodyPr/>
        <a:lstStyle/>
        <a:p>
          <a:r>
            <a:rPr lang="en-US" sz="3000" dirty="0"/>
            <a:t>Flexibility</a:t>
          </a:r>
        </a:p>
      </dgm:t>
    </dgm:pt>
    <dgm:pt modelId="{67B53CA9-60B7-4A4A-84E9-D59754C2D246}" type="parTrans" cxnId="{2CFFEEFC-AF3B-4330-85BE-1A4DF5089448}">
      <dgm:prSet/>
      <dgm:spPr/>
      <dgm:t>
        <a:bodyPr/>
        <a:lstStyle/>
        <a:p>
          <a:endParaRPr lang="en-US"/>
        </a:p>
      </dgm:t>
    </dgm:pt>
    <dgm:pt modelId="{E1EF8DD1-2690-4DEE-A561-88C232326F9A}" type="sibTrans" cxnId="{2CFFEEFC-AF3B-4330-85BE-1A4DF5089448}">
      <dgm:prSet/>
      <dgm:spPr/>
      <dgm:t>
        <a:bodyPr/>
        <a:lstStyle/>
        <a:p>
          <a:endParaRPr lang="en-US"/>
        </a:p>
      </dgm:t>
    </dgm:pt>
    <dgm:pt modelId="{D03CB08F-F84D-4AAE-B69D-18E4774E35BB}">
      <dgm:prSet custT="1"/>
      <dgm:spPr/>
      <dgm:t>
        <a:bodyPr/>
        <a:lstStyle/>
        <a:p>
          <a:r>
            <a:rPr lang="en-US" sz="3000" dirty="0"/>
            <a:t>Chance</a:t>
          </a:r>
        </a:p>
      </dgm:t>
    </dgm:pt>
    <dgm:pt modelId="{141AE803-7E73-451E-B5AB-E28C5EE3A4D9}" type="parTrans" cxnId="{9E4B4D12-D283-4333-BC07-8BD0BC88CBEC}">
      <dgm:prSet/>
      <dgm:spPr/>
      <dgm:t>
        <a:bodyPr/>
        <a:lstStyle/>
        <a:p>
          <a:endParaRPr lang="en-US"/>
        </a:p>
      </dgm:t>
    </dgm:pt>
    <dgm:pt modelId="{2969CC04-A772-4FD3-9405-052A050D8203}" type="sibTrans" cxnId="{9E4B4D12-D283-4333-BC07-8BD0BC88CBEC}">
      <dgm:prSet/>
      <dgm:spPr/>
      <dgm:t>
        <a:bodyPr/>
        <a:lstStyle/>
        <a:p>
          <a:endParaRPr lang="en-US"/>
        </a:p>
      </dgm:t>
    </dgm:pt>
    <dgm:pt modelId="{5C2A4A31-9D8B-4B98-A054-A5639E94A16E}">
      <dgm:prSet custT="1"/>
      <dgm:spPr/>
      <dgm:t>
        <a:bodyPr anchor="ctr"/>
        <a:lstStyle/>
        <a:p>
          <a:r>
            <a:rPr lang="en-US" sz="1800" dirty="0"/>
            <a:t>Students think that business stream subjects are important for their lives.</a:t>
          </a:r>
        </a:p>
      </dgm:t>
    </dgm:pt>
    <dgm:pt modelId="{D0D751FB-BE5A-4523-BEB7-42BECA1A886C}" type="parTrans" cxnId="{4E14F9D4-95A3-44CF-A328-1640CDAFFCF6}">
      <dgm:prSet/>
      <dgm:spPr/>
      <dgm:t>
        <a:bodyPr/>
        <a:lstStyle/>
        <a:p>
          <a:endParaRPr lang="en-US"/>
        </a:p>
      </dgm:t>
    </dgm:pt>
    <dgm:pt modelId="{2E141C07-399B-41DB-BBEB-AA85FC38963D}" type="sibTrans" cxnId="{4E14F9D4-95A3-44CF-A328-1640CDAFFCF6}">
      <dgm:prSet/>
      <dgm:spPr/>
      <dgm:t>
        <a:bodyPr/>
        <a:lstStyle/>
        <a:p>
          <a:endParaRPr lang="en-US"/>
        </a:p>
      </dgm:t>
    </dgm:pt>
    <dgm:pt modelId="{2D6190ED-3C1C-4E68-A972-708745023719}">
      <dgm:prSet custT="1"/>
      <dgm:spPr/>
      <dgm:t>
        <a:bodyPr anchor="ctr"/>
        <a:lstStyle/>
        <a:p>
          <a:r>
            <a:rPr lang="en-US" sz="1800" dirty="0"/>
            <a:t>Students think that business stream subjects are more flexible than others and can provide the ability to </a:t>
          </a:r>
          <a:r>
            <a:rPr lang="en-US" sz="1800" dirty="0" smtClean="0"/>
            <a:t>deal with a range of topics.</a:t>
          </a:r>
          <a:endParaRPr lang="en-US" sz="1800" dirty="0"/>
        </a:p>
      </dgm:t>
    </dgm:pt>
    <dgm:pt modelId="{AA7E2D09-762D-479B-B515-231EFF556844}" type="parTrans" cxnId="{72868DF9-E4C6-4281-ADD7-FC280BF847C1}">
      <dgm:prSet/>
      <dgm:spPr/>
      <dgm:t>
        <a:bodyPr/>
        <a:lstStyle/>
        <a:p>
          <a:endParaRPr lang="en-US"/>
        </a:p>
      </dgm:t>
    </dgm:pt>
    <dgm:pt modelId="{C3096854-4730-4F76-A1C2-F2D2AEA766D5}" type="sibTrans" cxnId="{72868DF9-E4C6-4281-ADD7-FC280BF847C1}">
      <dgm:prSet/>
      <dgm:spPr/>
      <dgm:t>
        <a:bodyPr/>
        <a:lstStyle/>
        <a:p>
          <a:endParaRPr lang="en-US"/>
        </a:p>
      </dgm:t>
    </dgm:pt>
    <dgm:pt modelId="{82D8647D-E808-4BA5-AF95-E4BFD918D3EB}">
      <dgm:prSet custT="1"/>
      <dgm:spPr/>
      <dgm:t>
        <a:bodyPr anchor="ctr"/>
        <a:lstStyle/>
        <a:p>
          <a:r>
            <a:rPr lang="en-US" sz="1800" dirty="0"/>
            <a:t>Students think that business stream subjects contains every day </a:t>
          </a:r>
          <a:r>
            <a:rPr lang="en-US" sz="1800" dirty="0" smtClean="0"/>
            <a:t>business activities related </a:t>
          </a:r>
          <a:r>
            <a:rPr lang="en-US" sz="1800" dirty="0"/>
            <a:t>topics.</a:t>
          </a:r>
        </a:p>
      </dgm:t>
    </dgm:pt>
    <dgm:pt modelId="{9BD349F0-0916-46B4-BF34-08A5D5291C1F}" type="parTrans" cxnId="{A2EB0DBB-278D-4509-9C03-2A90A0D520CE}">
      <dgm:prSet/>
      <dgm:spPr/>
      <dgm:t>
        <a:bodyPr/>
        <a:lstStyle/>
        <a:p>
          <a:endParaRPr lang="en-US"/>
        </a:p>
      </dgm:t>
    </dgm:pt>
    <dgm:pt modelId="{481E336D-EBAC-437C-A82E-A0392FE54DBC}" type="sibTrans" cxnId="{A2EB0DBB-278D-4509-9C03-2A90A0D520CE}">
      <dgm:prSet/>
      <dgm:spPr/>
      <dgm:t>
        <a:bodyPr/>
        <a:lstStyle/>
        <a:p>
          <a:endParaRPr lang="en-US"/>
        </a:p>
      </dgm:t>
    </dgm:pt>
    <dgm:pt modelId="{AB8F6952-5236-47EC-89C7-A2B1599A408B}">
      <dgm:prSet custT="1"/>
      <dgm:spPr/>
      <dgm:t>
        <a:bodyPr anchor="ctr"/>
        <a:lstStyle/>
        <a:p>
          <a:r>
            <a:rPr lang="en-US" sz="1800" dirty="0"/>
            <a:t>Students has the chance to study this major.</a:t>
          </a:r>
        </a:p>
      </dgm:t>
    </dgm:pt>
    <dgm:pt modelId="{40F0D138-0D09-41AF-AF36-30420BB1E056}" type="parTrans" cxnId="{DDB1B5E8-ECFF-41F3-908C-C5F012D277F6}">
      <dgm:prSet/>
      <dgm:spPr/>
      <dgm:t>
        <a:bodyPr/>
        <a:lstStyle/>
        <a:p>
          <a:endParaRPr lang="en-US"/>
        </a:p>
      </dgm:t>
    </dgm:pt>
    <dgm:pt modelId="{FD63C3AB-1424-4A2B-9B9E-021A998FD3A6}" type="sibTrans" cxnId="{DDB1B5E8-ECFF-41F3-908C-C5F012D277F6}">
      <dgm:prSet/>
      <dgm:spPr/>
      <dgm:t>
        <a:bodyPr/>
        <a:lstStyle/>
        <a:p>
          <a:endParaRPr lang="en-US"/>
        </a:p>
      </dgm:t>
    </dgm:pt>
    <dgm:pt modelId="{63F1AAB3-5743-4BA4-99D2-72866BBC74CF}">
      <dgm:prSet custT="1"/>
      <dgm:spPr/>
      <dgm:t>
        <a:bodyPr anchor="ctr"/>
        <a:lstStyle/>
        <a:p>
          <a:r>
            <a:rPr lang="en-US" sz="1800" dirty="0"/>
            <a:t>students do not know the reason.</a:t>
          </a:r>
        </a:p>
      </dgm:t>
    </dgm:pt>
    <dgm:pt modelId="{C46E8117-9147-4236-8C71-8FB4CFF18F99}" type="parTrans" cxnId="{EAA64120-3CB7-4192-B31E-8AA05AF30FAE}">
      <dgm:prSet/>
      <dgm:spPr/>
      <dgm:t>
        <a:bodyPr/>
        <a:lstStyle/>
        <a:p>
          <a:endParaRPr lang="en-US"/>
        </a:p>
      </dgm:t>
    </dgm:pt>
    <dgm:pt modelId="{58056FCF-198D-4F4C-A8E7-773D3D4A9A32}" type="sibTrans" cxnId="{EAA64120-3CB7-4192-B31E-8AA05AF30FAE}">
      <dgm:prSet/>
      <dgm:spPr/>
      <dgm:t>
        <a:bodyPr/>
        <a:lstStyle/>
        <a:p>
          <a:endParaRPr lang="en-US"/>
        </a:p>
      </dgm:t>
    </dgm:pt>
    <dgm:pt modelId="{300508C9-9F3D-46AF-B68D-E5CDFD239B53}" type="pres">
      <dgm:prSet presAssocID="{124EB40C-121A-4E25-90E7-F207851AE932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2257220B-C384-4C01-94A8-E0B7EDEE8239}" type="pres">
      <dgm:prSet presAssocID="{E3E29ADE-56D5-4EAD-81A1-BF86BC4960E7}" presName="linNode" presStyleCnt="0"/>
      <dgm:spPr/>
    </dgm:pt>
    <dgm:pt modelId="{DBA9AA45-EC42-4451-9880-4475C5D1D7BA}" type="pres">
      <dgm:prSet presAssocID="{E3E29ADE-56D5-4EAD-81A1-BF86BC4960E7}" presName="parentShp" presStyleLbl="node1" presStyleIdx="0" presStyleCnt="7" custScaleX="6485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0DB00F-A711-41D8-9E7D-2579947F3868}" type="pres">
      <dgm:prSet presAssocID="{E3E29ADE-56D5-4EAD-81A1-BF86BC4960E7}" presName="childShp" presStyleLbl="bgAccFollowNode1" presStyleIdx="0" presStyleCnt="7" custScaleX="12342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BAF4AE-B717-4884-B3A0-11465F738AC9}" type="pres">
      <dgm:prSet presAssocID="{57A528A9-29D4-47B4-A272-250A44016039}" presName="spacing" presStyleCnt="0"/>
      <dgm:spPr/>
    </dgm:pt>
    <dgm:pt modelId="{A27B84F6-4B3C-4B05-A05D-2661D036A5FE}" type="pres">
      <dgm:prSet presAssocID="{B4E670C0-A72A-40EF-B0B9-9E1B42483ECD}" presName="linNode" presStyleCnt="0"/>
      <dgm:spPr/>
    </dgm:pt>
    <dgm:pt modelId="{020F3E21-AC8A-445A-A6AA-358C2EC9B724}" type="pres">
      <dgm:prSet presAssocID="{B4E670C0-A72A-40EF-B0B9-9E1B42483ECD}" presName="parentShp" presStyleLbl="node1" presStyleIdx="1" presStyleCnt="7" custScaleX="6533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95B932C-B38F-42C7-BE99-951E39F4487A}" type="pres">
      <dgm:prSet presAssocID="{B4E670C0-A72A-40EF-B0B9-9E1B42483ECD}" presName="childShp" presStyleLbl="bgAccFollowNode1" presStyleIdx="1" presStyleCnt="7" custScaleX="12432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A12C99-673D-4E3F-BE61-26D41A974241}" type="pres">
      <dgm:prSet presAssocID="{E97A413A-7FFC-41A1-B55C-7D039607E69C}" presName="spacing" presStyleCnt="0"/>
      <dgm:spPr/>
    </dgm:pt>
    <dgm:pt modelId="{8549AF77-ECDC-47F9-8E6D-036BBCC420A4}" type="pres">
      <dgm:prSet presAssocID="{C49EE876-E03C-4259-8DD7-9F374C070882}" presName="linNode" presStyleCnt="0"/>
      <dgm:spPr/>
    </dgm:pt>
    <dgm:pt modelId="{590EB49F-5331-4C16-B2F6-6CF99F160445}" type="pres">
      <dgm:prSet presAssocID="{C49EE876-E03C-4259-8DD7-9F374C070882}" presName="parentShp" presStyleLbl="node1" presStyleIdx="2" presStyleCnt="7" custScaleX="6912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604A686-D2F8-423F-977D-07B51EC6584E}" type="pres">
      <dgm:prSet presAssocID="{C49EE876-E03C-4259-8DD7-9F374C070882}" presName="childShp" presStyleLbl="bgAccFollowNode1" presStyleIdx="2" presStyleCnt="7" custScaleX="13109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635B3AD-C114-4064-A517-B1B412C70C45}" type="pres">
      <dgm:prSet presAssocID="{BD2A166B-CDBF-4C31-BD79-4CDDF8FA8A98}" presName="spacing" presStyleCnt="0"/>
      <dgm:spPr/>
    </dgm:pt>
    <dgm:pt modelId="{554C21E1-E9AD-461D-A6B1-576C2E083995}" type="pres">
      <dgm:prSet presAssocID="{841E0D23-442D-470C-A8BF-E21DC715CAA3}" presName="linNode" presStyleCnt="0"/>
      <dgm:spPr/>
    </dgm:pt>
    <dgm:pt modelId="{40532501-3138-4776-84BF-BA75DCA0A42D}" type="pres">
      <dgm:prSet presAssocID="{841E0D23-442D-470C-A8BF-E21DC715CAA3}" presName="parentShp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91FA43-0638-4D4C-915E-23D48F8B5E57}" type="pres">
      <dgm:prSet presAssocID="{841E0D23-442D-470C-A8BF-E21DC715CAA3}" presName="childShp" presStyleLbl="bgAccFollowNode1" presStyleIdx="3" presStyleCnt="7" custScaleX="190856" custScaleY="11707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4CA0D12-CFB2-4ECA-8601-88163BBED81E}" type="pres">
      <dgm:prSet presAssocID="{E1EF8DD1-2690-4DEE-A561-88C232326F9A}" presName="spacing" presStyleCnt="0"/>
      <dgm:spPr/>
    </dgm:pt>
    <dgm:pt modelId="{B125C31F-2EE0-4505-93E7-D046D3D7B34A}" type="pres">
      <dgm:prSet presAssocID="{5C629891-F900-4D76-BA34-83033127789B}" presName="linNode" presStyleCnt="0"/>
      <dgm:spPr/>
    </dgm:pt>
    <dgm:pt modelId="{62D20900-89A8-43BC-9660-B0C10A3EC3CC}" type="pres">
      <dgm:prSet presAssocID="{5C629891-F900-4D76-BA34-83033127789B}" presName="parentShp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D13362-A320-4E62-A183-6C431D9BEB14}" type="pres">
      <dgm:prSet presAssocID="{5C629891-F900-4D76-BA34-83033127789B}" presName="childShp" presStyleLbl="bgAccFollowNode1" presStyleIdx="4" presStyleCnt="7" custScaleX="190432" custScaleY="12365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A1A3BF-80AD-4D69-9CFD-08F8140D48C5}" type="pres">
      <dgm:prSet presAssocID="{C0EFC306-D561-4550-A1CA-17DC4AED12FA}" presName="spacing" presStyleCnt="0"/>
      <dgm:spPr/>
    </dgm:pt>
    <dgm:pt modelId="{69C43059-A79A-43F6-826B-1B95FB8D31D0}" type="pres">
      <dgm:prSet presAssocID="{D03CB08F-F84D-4AAE-B69D-18E4774E35BB}" presName="linNode" presStyleCnt="0"/>
      <dgm:spPr/>
    </dgm:pt>
    <dgm:pt modelId="{36A3910E-372D-4B96-946D-3973676125F5}" type="pres">
      <dgm:prSet presAssocID="{D03CB08F-F84D-4AAE-B69D-18E4774E35BB}" presName="parentShp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8CC0A9E-0985-49CE-9550-30D64782F016}" type="pres">
      <dgm:prSet presAssocID="{D03CB08F-F84D-4AAE-B69D-18E4774E35BB}" presName="childShp" presStyleLbl="bgAccFollowNode1" presStyleIdx="5" presStyleCnt="7" custScaleX="1906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28FE8B-0C07-41F3-817A-120F1EECBF89}" type="pres">
      <dgm:prSet presAssocID="{2969CC04-A772-4FD3-9405-052A050D8203}" presName="spacing" presStyleCnt="0"/>
      <dgm:spPr/>
    </dgm:pt>
    <dgm:pt modelId="{3D92C5E4-000B-4C33-8D22-9CF1EAF6B191}" type="pres">
      <dgm:prSet presAssocID="{58775DAA-E9DE-47A6-9A29-85851CB21AC1}" presName="linNode" presStyleCnt="0"/>
      <dgm:spPr/>
    </dgm:pt>
    <dgm:pt modelId="{C921829C-FDB1-403C-BF2F-8225AB1982B3}" type="pres">
      <dgm:prSet presAssocID="{58775DAA-E9DE-47A6-9A29-85851CB21AC1}" presName="parentShp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C8D29F1-BCEE-4D49-BFA0-FDC7BE77DAA5}" type="pres">
      <dgm:prSet presAssocID="{58775DAA-E9DE-47A6-9A29-85851CB21AC1}" presName="childShp" presStyleLbl="bgAccFollowNode1" presStyleIdx="6" presStyleCnt="7" custScaleX="1906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9536AF8-BF08-4C6F-9459-714E39FA2519}" srcId="{124EB40C-121A-4E25-90E7-F207851AE932}" destId="{5C629891-F900-4D76-BA34-83033127789B}" srcOrd="4" destOrd="0" parTransId="{1770301F-2487-4E4D-96D8-8E20FD53A803}" sibTransId="{C0EFC306-D561-4550-A1CA-17DC4AED12FA}"/>
    <dgm:cxn modelId="{9E4B4D12-D283-4333-BC07-8BD0BC88CBEC}" srcId="{124EB40C-121A-4E25-90E7-F207851AE932}" destId="{D03CB08F-F84D-4AAE-B69D-18E4774E35BB}" srcOrd="5" destOrd="0" parTransId="{141AE803-7E73-451E-B5AB-E28C5EE3A4D9}" sibTransId="{2969CC04-A772-4FD3-9405-052A050D8203}"/>
    <dgm:cxn modelId="{CCC6B2F4-8C2C-4697-BDA2-4E3DD8A3AB98}" srcId="{B4E670C0-A72A-40EF-B0B9-9E1B42483ECD}" destId="{4CAC2CA4-5D75-4DF9-9B6A-DC74E5655A0F}" srcOrd="0" destOrd="0" parTransId="{6216734B-F690-4CC7-9CB8-DD66858119D1}" sibTransId="{36FB72AD-B269-4481-A2B0-4A0AF9DFB252}"/>
    <dgm:cxn modelId="{93608647-272F-4317-964E-1122C8084699}" type="presOf" srcId="{124EB40C-121A-4E25-90E7-F207851AE932}" destId="{300508C9-9F3D-46AF-B68D-E5CDFD239B53}" srcOrd="0" destOrd="0" presId="urn:microsoft.com/office/officeart/2005/8/layout/vList6"/>
    <dgm:cxn modelId="{73AA9A88-BA43-467F-B48E-3ADF4190B6BA}" type="presOf" srcId="{4CAC2CA4-5D75-4DF9-9B6A-DC74E5655A0F}" destId="{E95B932C-B38F-42C7-BE99-951E39F4487A}" srcOrd="0" destOrd="0" presId="urn:microsoft.com/office/officeart/2005/8/layout/vList6"/>
    <dgm:cxn modelId="{C88B2BD7-EF9E-4B4A-B5B3-F3D9FBC16C30}" type="presOf" srcId="{63F1AAB3-5743-4BA4-99D2-72866BBC74CF}" destId="{7C8D29F1-BCEE-4D49-BFA0-FDC7BE77DAA5}" srcOrd="0" destOrd="0" presId="urn:microsoft.com/office/officeart/2005/8/layout/vList6"/>
    <dgm:cxn modelId="{3015D749-0232-4C7C-9CA3-0A29816706D3}" srcId="{124EB40C-121A-4E25-90E7-F207851AE932}" destId="{58775DAA-E9DE-47A6-9A29-85851CB21AC1}" srcOrd="6" destOrd="0" parTransId="{AAD2DBC5-BB1E-4687-8EFA-CD8EE5B64F10}" sibTransId="{FE9C1991-D6F9-409C-8224-6AE7203BCBD5}"/>
    <dgm:cxn modelId="{5C77A24B-6825-4785-8918-675B2060DDFB}" srcId="{124EB40C-121A-4E25-90E7-F207851AE932}" destId="{E3E29ADE-56D5-4EAD-81A1-BF86BC4960E7}" srcOrd="0" destOrd="0" parTransId="{20583E0B-915F-4E8D-A4E0-90B3300FBCAC}" sibTransId="{57A528A9-29D4-47B4-A272-250A44016039}"/>
    <dgm:cxn modelId="{4E14F9D4-95A3-44CF-A328-1640CDAFFCF6}" srcId="{C49EE876-E03C-4259-8DD7-9F374C070882}" destId="{5C2A4A31-9D8B-4B98-A054-A5639E94A16E}" srcOrd="0" destOrd="0" parTransId="{D0D751FB-BE5A-4523-BEB7-42BECA1A886C}" sibTransId="{2E141C07-399B-41DB-BBEB-AA85FC38963D}"/>
    <dgm:cxn modelId="{4407C010-4AAE-4B18-9862-1E92222443C4}" type="presOf" srcId="{B4E670C0-A72A-40EF-B0B9-9E1B42483ECD}" destId="{020F3E21-AC8A-445A-A6AA-358C2EC9B724}" srcOrd="0" destOrd="0" presId="urn:microsoft.com/office/officeart/2005/8/layout/vList6"/>
    <dgm:cxn modelId="{2CFFEEFC-AF3B-4330-85BE-1A4DF5089448}" srcId="{124EB40C-121A-4E25-90E7-F207851AE932}" destId="{841E0D23-442D-470C-A8BF-E21DC715CAA3}" srcOrd="3" destOrd="0" parTransId="{67B53CA9-60B7-4A4A-84E9-D59754C2D246}" sibTransId="{E1EF8DD1-2690-4DEE-A561-88C232326F9A}"/>
    <dgm:cxn modelId="{F6A5655E-E537-4E9A-8D17-3C3C778FE614}" type="presOf" srcId="{2D6190ED-3C1C-4E68-A972-708745023719}" destId="{6291FA43-0638-4D4C-915E-23D48F8B5E57}" srcOrd="0" destOrd="0" presId="urn:microsoft.com/office/officeart/2005/8/layout/vList6"/>
    <dgm:cxn modelId="{545ED584-1437-47DC-BB27-0CFD3B84E819}" type="presOf" srcId="{5C629891-F900-4D76-BA34-83033127789B}" destId="{62D20900-89A8-43BC-9660-B0C10A3EC3CC}" srcOrd="0" destOrd="0" presId="urn:microsoft.com/office/officeart/2005/8/layout/vList6"/>
    <dgm:cxn modelId="{2F3E9865-2FCE-4692-B92F-65F5730DFEDE}" type="presOf" srcId="{841E0D23-442D-470C-A8BF-E21DC715CAA3}" destId="{40532501-3138-4776-84BF-BA75DCA0A42D}" srcOrd="0" destOrd="0" presId="urn:microsoft.com/office/officeart/2005/8/layout/vList6"/>
    <dgm:cxn modelId="{05B5A34D-9A6D-4769-813D-B013D9332401}" type="presOf" srcId="{5C2A4A31-9D8B-4B98-A054-A5639E94A16E}" destId="{E604A686-D2F8-423F-977D-07B51EC6584E}" srcOrd="0" destOrd="0" presId="urn:microsoft.com/office/officeart/2005/8/layout/vList6"/>
    <dgm:cxn modelId="{D3A87C01-3390-4D52-80F2-E1CB273DA7AE}" type="presOf" srcId="{D03CB08F-F84D-4AAE-B69D-18E4774E35BB}" destId="{36A3910E-372D-4B96-946D-3973676125F5}" srcOrd="0" destOrd="0" presId="urn:microsoft.com/office/officeart/2005/8/layout/vList6"/>
    <dgm:cxn modelId="{A9E9E92C-99C4-4368-AA00-BE7010EFB5B0}" srcId="{124EB40C-121A-4E25-90E7-F207851AE932}" destId="{C49EE876-E03C-4259-8DD7-9F374C070882}" srcOrd="2" destOrd="0" parTransId="{ED1A0FF0-5723-4EFA-BB77-C03E7CC338CF}" sibTransId="{BD2A166B-CDBF-4C31-BD79-4CDDF8FA8A98}"/>
    <dgm:cxn modelId="{FAC22FC4-662E-4287-8922-63B4FF476036}" type="presOf" srcId="{C49EE876-E03C-4259-8DD7-9F374C070882}" destId="{590EB49F-5331-4C16-B2F6-6CF99F160445}" srcOrd="0" destOrd="0" presId="urn:microsoft.com/office/officeart/2005/8/layout/vList6"/>
    <dgm:cxn modelId="{A257F485-E6C2-4296-9592-992A4F2FD2E3}" type="presOf" srcId="{6B46853F-EF97-4387-A94B-F4BFFF3B81E3}" destId="{790DB00F-A711-41D8-9E7D-2579947F3868}" srcOrd="0" destOrd="0" presId="urn:microsoft.com/office/officeart/2005/8/layout/vList6"/>
    <dgm:cxn modelId="{72868DF9-E4C6-4281-ADD7-FC280BF847C1}" srcId="{841E0D23-442D-470C-A8BF-E21DC715CAA3}" destId="{2D6190ED-3C1C-4E68-A972-708745023719}" srcOrd="0" destOrd="0" parTransId="{AA7E2D09-762D-479B-B515-231EFF556844}" sibTransId="{C3096854-4730-4F76-A1C2-F2D2AEA766D5}"/>
    <dgm:cxn modelId="{61CBCB8C-3812-4992-B928-93BAC3E75DC3}" type="presOf" srcId="{58775DAA-E9DE-47A6-9A29-85851CB21AC1}" destId="{C921829C-FDB1-403C-BF2F-8225AB1982B3}" srcOrd="0" destOrd="0" presId="urn:microsoft.com/office/officeart/2005/8/layout/vList6"/>
    <dgm:cxn modelId="{CBDEED8F-284F-4F2F-805E-DC01213B7F6D}" srcId="{124EB40C-121A-4E25-90E7-F207851AE932}" destId="{B4E670C0-A72A-40EF-B0B9-9E1B42483ECD}" srcOrd="1" destOrd="0" parTransId="{5FB1A8EC-64EB-4FFC-8708-536867E875D9}" sibTransId="{E97A413A-7FFC-41A1-B55C-7D039607E69C}"/>
    <dgm:cxn modelId="{A2EB0DBB-278D-4509-9C03-2A90A0D520CE}" srcId="{5C629891-F900-4D76-BA34-83033127789B}" destId="{82D8647D-E808-4BA5-AF95-E4BFD918D3EB}" srcOrd="0" destOrd="0" parTransId="{9BD349F0-0916-46B4-BF34-08A5D5291C1F}" sibTransId="{481E336D-EBAC-437C-A82E-A0392FE54DBC}"/>
    <dgm:cxn modelId="{07F95E31-EC0A-4706-B1AB-A5465516FF0F}" type="presOf" srcId="{E3E29ADE-56D5-4EAD-81A1-BF86BC4960E7}" destId="{DBA9AA45-EC42-4451-9880-4475C5D1D7BA}" srcOrd="0" destOrd="0" presId="urn:microsoft.com/office/officeart/2005/8/layout/vList6"/>
    <dgm:cxn modelId="{328EEE3F-89F0-429C-B6E6-766135692A42}" srcId="{E3E29ADE-56D5-4EAD-81A1-BF86BC4960E7}" destId="{6B46853F-EF97-4387-A94B-F4BFFF3B81E3}" srcOrd="0" destOrd="0" parTransId="{FEE77D02-6949-4717-81A5-CC10BC7EC154}" sibTransId="{6C56F6A1-A4E5-4943-AA67-526FF432EAAD}"/>
    <dgm:cxn modelId="{DDB1B5E8-ECFF-41F3-908C-C5F012D277F6}" srcId="{D03CB08F-F84D-4AAE-B69D-18E4774E35BB}" destId="{AB8F6952-5236-47EC-89C7-A2B1599A408B}" srcOrd="0" destOrd="0" parTransId="{40F0D138-0D09-41AF-AF36-30420BB1E056}" sibTransId="{FD63C3AB-1424-4A2B-9B9E-021A998FD3A6}"/>
    <dgm:cxn modelId="{F88AFADC-DB07-440E-8320-8BB402C54FCD}" type="presOf" srcId="{AB8F6952-5236-47EC-89C7-A2B1599A408B}" destId="{88CC0A9E-0985-49CE-9550-30D64782F016}" srcOrd="0" destOrd="0" presId="urn:microsoft.com/office/officeart/2005/8/layout/vList6"/>
    <dgm:cxn modelId="{A22FBE28-C7B2-4A66-9C11-FB6FD61DA417}" type="presOf" srcId="{82D8647D-E808-4BA5-AF95-E4BFD918D3EB}" destId="{12D13362-A320-4E62-A183-6C431D9BEB14}" srcOrd="0" destOrd="0" presId="urn:microsoft.com/office/officeart/2005/8/layout/vList6"/>
    <dgm:cxn modelId="{EAA64120-3CB7-4192-B31E-8AA05AF30FAE}" srcId="{58775DAA-E9DE-47A6-9A29-85851CB21AC1}" destId="{63F1AAB3-5743-4BA4-99D2-72866BBC74CF}" srcOrd="0" destOrd="0" parTransId="{C46E8117-9147-4236-8C71-8FB4CFF18F99}" sibTransId="{58056FCF-198D-4F4C-A8E7-773D3D4A9A32}"/>
    <dgm:cxn modelId="{D036E55B-A21C-4C3D-B13E-768CD579A482}" type="presParOf" srcId="{300508C9-9F3D-46AF-B68D-E5CDFD239B53}" destId="{2257220B-C384-4C01-94A8-E0B7EDEE8239}" srcOrd="0" destOrd="0" presId="urn:microsoft.com/office/officeart/2005/8/layout/vList6"/>
    <dgm:cxn modelId="{AFB75EF4-6097-4649-BC5C-94FBE65094CF}" type="presParOf" srcId="{2257220B-C384-4C01-94A8-E0B7EDEE8239}" destId="{DBA9AA45-EC42-4451-9880-4475C5D1D7BA}" srcOrd="0" destOrd="0" presId="urn:microsoft.com/office/officeart/2005/8/layout/vList6"/>
    <dgm:cxn modelId="{C077022D-97D8-439C-831A-BAA611C9D810}" type="presParOf" srcId="{2257220B-C384-4C01-94A8-E0B7EDEE8239}" destId="{790DB00F-A711-41D8-9E7D-2579947F3868}" srcOrd="1" destOrd="0" presId="urn:microsoft.com/office/officeart/2005/8/layout/vList6"/>
    <dgm:cxn modelId="{223FC025-34AD-4F2C-95BA-2748C78859E5}" type="presParOf" srcId="{300508C9-9F3D-46AF-B68D-E5CDFD239B53}" destId="{10BAF4AE-B717-4884-B3A0-11465F738AC9}" srcOrd="1" destOrd="0" presId="urn:microsoft.com/office/officeart/2005/8/layout/vList6"/>
    <dgm:cxn modelId="{65FB69EC-B9E3-446E-9D96-E4DDEDE80384}" type="presParOf" srcId="{300508C9-9F3D-46AF-B68D-E5CDFD239B53}" destId="{A27B84F6-4B3C-4B05-A05D-2661D036A5FE}" srcOrd="2" destOrd="0" presId="urn:microsoft.com/office/officeart/2005/8/layout/vList6"/>
    <dgm:cxn modelId="{127C9583-D44F-426F-A129-678C323F27A9}" type="presParOf" srcId="{A27B84F6-4B3C-4B05-A05D-2661D036A5FE}" destId="{020F3E21-AC8A-445A-A6AA-358C2EC9B724}" srcOrd="0" destOrd="0" presId="urn:microsoft.com/office/officeart/2005/8/layout/vList6"/>
    <dgm:cxn modelId="{BE08FC1D-4DDC-4811-9D3C-D195C0CD279E}" type="presParOf" srcId="{A27B84F6-4B3C-4B05-A05D-2661D036A5FE}" destId="{E95B932C-B38F-42C7-BE99-951E39F4487A}" srcOrd="1" destOrd="0" presId="urn:microsoft.com/office/officeart/2005/8/layout/vList6"/>
    <dgm:cxn modelId="{845CA73D-1312-47D5-A05D-FB981C3E6067}" type="presParOf" srcId="{300508C9-9F3D-46AF-B68D-E5CDFD239B53}" destId="{92A12C99-673D-4E3F-BE61-26D41A974241}" srcOrd="3" destOrd="0" presId="urn:microsoft.com/office/officeart/2005/8/layout/vList6"/>
    <dgm:cxn modelId="{2431FED2-37A4-4893-8C40-C2A492602EE4}" type="presParOf" srcId="{300508C9-9F3D-46AF-B68D-E5CDFD239B53}" destId="{8549AF77-ECDC-47F9-8E6D-036BBCC420A4}" srcOrd="4" destOrd="0" presId="urn:microsoft.com/office/officeart/2005/8/layout/vList6"/>
    <dgm:cxn modelId="{E6953270-0C4F-454A-A0B5-0780FD394BE0}" type="presParOf" srcId="{8549AF77-ECDC-47F9-8E6D-036BBCC420A4}" destId="{590EB49F-5331-4C16-B2F6-6CF99F160445}" srcOrd="0" destOrd="0" presId="urn:microsoft.com/office/officeart/2005/8/layout/vList6"/>
    <dgm:cxn modelId="{1D40B09D-58E0-45CE-B959-FE91ED3E41A8}" type="presParOf" srcId="{8549AF77-ECDC-47F9-8E6D-036BBCC420A4}" destId="{E604A686-D2F8-423F-977D-07B51EC6584E}" srcOrd="1" destOrd="0" presId="urn:microsoft.com/office/officeart/2005/8/layout/vList6"/>
    <dgm:cxn modelId="{E450ADE3-C466-41C6-8F53-881D0DC476D3}" type="presParOf" srcId="{300508C9-9F3D-46AF-B68D-E5CDFD239B53}" destId="{C635B3AD-C114-4064-A517-B1B412C70C45}" srcOrd="5" destOrd="0" presId="urn:microsoft.com/office/officeart/2005/8/layout/vList6"/>
    <dgm:cxn modelId="{EFC1407C-C12D-4C1C-88CE-939500E92AC3}" type="presParOf" srcId="{300508C9-9F3D-46AF-B68D-E5CDFD239B53}" destId="{554C21E1-E9AD-461D-A6B1-576C2E083995}" srcOrd="6" destOrd="0" presId="urn:microsoft.com/office/officeart/2005/8/layout/vList6"/>
    <dgm:cxn modelId="{C69A4B72-9CA8-40D4-BE1F-6EA8C07FD53B}" type="presParOf" srcId="{554C21E1-E9AD-461D-A6B1-576C2E083995}" destId="{40532501-3138-4776-84BF-BA75DCA0A42D}" srcOrd="0" destOrd="0" presId="urn:microsoft.com/office/officeart/2005/8/layout/vList6"/>
    <dgm:cxn modelId="{855A8D2F-35CA-4981-AD0D-C876B8F0D3BC}" type="presParOf" srcId="{554C21E1-E9AD-461D-A6B1-576C2E083995}" destId="{6291FA43-0638-4D4C-915E-23D48F8B5E57}" srcOrd="1" destOrd="0" presId="urn:microsoft.com/office/officeart/2005/8/layout/vList6"/>
    <dgm:cxn modelId="{26B7DF97-C7D9-4124-85AB-55EA8903B8D6}" type="presParOf" srcId="{300508C9-9F3D-46AF-B68D-E5CDFD239B53}" destId="{C4CA0D12-CFB2-4ECA-8601-88163BBED81E}" srcOrd="7" destOrd="0" presId="urn:microsoft.com/office/officeart/2005/8/layout/vList6"/>
    <dgm:cxn modelId="{41317CEE-9E07-43E9-8C53-531A26044A25}" type="presParOf" srcId="{300508C9-9F3D-46AF-B68D-E5CDFD239B53}" destId="{B125C31F-2EE0-4505-93E7-D046D3D7B34A}" srcOrd="8" destOrd="0" presId="urn:microsoft.com/office/officeart/2005/8/layout/vList6"/>
    <dgm:cxn modelId="{6965687B-2539-45E0-B673-7394D6BD52A1}" type="presParOf" srcId="{B125C31F-2EE0-4505-93E7-D046D3D7B34A}" destId="{62D20900-89A8-43BC-9660-B0C10A3EC3CC}" srcOrd="0" destOrd="0" presId="urn:microsoft.com/office/officeart/2005/8/layout/vList6"/>
    <dgm:cxn modelId="{A0E30618-7276-49C8-AF50-DAE5DF15807E}" type="presParOf" srcId="{B125C31F-2EE0-4505-93E7-D046D3D7B34A}" destId="{12D13362-A320-4E62-A183-6C431D9BEB14}" srcOrd="1" destOrd="0" presId="urn:microsoft.com/office/officeart/2005/8/layout/vList6"/>
    <dgm:cxn modelId="{77CE08CB-63C4-4D8E-B98D-21458956AE74}" type="presParOf" srcId="{300508C9-9F3D-46AF-B68D-E5CDFD239B53}" destId="{DBA1A3BF-80AD-4D69-9CFD-08F8140D48C5}" srcOrd="9" destOrd="0" presId="urn:microsoft.com/office/officeart/2005/8/layout/vList6"/>
    <dgm:cxn modelId="{B784ACD0-C3FE-48E4-8026-6511A65B6355}" type="presParOf" srcId="{300508C9-9F3D-46AF-B68D-E5CDFD239B53}" destId="{69C43059-A79A-43F6-826B-1B95FB8D31D0}" srcOrd="10" destOrd="0" presId="urn:microsoft.com/office/officeart/2005/8/layout/vList6"/>
    <dgm:cxn modelId="{6F389862-3CF8-4C66-9264-62B394539250}" type="presParOf" srcId="{69C43059-A79A-43F6-826B-1B95FB8D31D0}" destId="{36A3910E-372D-4B96-946D-3973676125F5}" srcOrd="0" destOrd="0" presId="urn:microsoft.com/office/officeart/2005/8/layout/vList6"/>
    <dgm:cxn modelId="{E4FA9EFE-F611-466B-A76C-E723A3AC8C5C}" type="presParOf" srcId="{69C43059-A79A-43F6-826B-1B95FB8D31D0}" destId="{88CC0A9E-0985-49CE-9550-30D64782F016}" srcOrd="1" destOrd="0" presId="urn:microsoft.com/office/officeart/2005/8/layout/vList6"/>
    <dgm:cxn modelId="{C6503AAA-0318-4917-B837-707A8ACA63AA}" type="presParOf" srcId="{300508C9-9F3D-46AF-B68D-E5CDFD239B53}" destId="{6728FE8B-0C07-41F3-817A-120F1EECBF89}" srcOrd="11" destOrd="0" presId="urn:microsoft.com/office/officeart/2005/8/layout/vList6"/>
    <dgm:cxn modelId="{135676D4-FE6E-4BA5-BDB5-957657938021}" type="presParOf" srcId="{300508C9-9F3D-46AF-B68D-E5CDFD239B53}" destId="{3D92C5E4-000B-4C33-8D22-9CF1EAF6B191}" srcOrd="12" destOrd="0" presId="urn:microsoft.com/office/officeart/2005/8/layout/vList6"/>
    <dgm:cxn modelId="{65C14440-1CAF-4FFF-9A39-B4A2BB67BCEE}" type="presParOf" srcId="{3D92C5E4-000B-4C33-8D22-9CF1EAF6B191}" destId="{C921829C-FDB1-403C-BF2F-8225AB1982B3}" srcOrd="0" destOrd="0" presId="urn:microsoft.com/office/officeart/2005/8/layout/vList6"/>
    <dgm:cxn modelId="{F42C5FAC-0BF2-4180-A7F9-81FE3CDBEFEB}" type="presParOf" srcId="{3D92C5E4-000B-4C33-8D22-9CF1EAF6B191}" destId="{7C8D29F1-BCEE-4D49-BFA0-FDC7BE77DAA5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DCDF698-ACC2-4FC7-A6CC-F76ADDF74251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B9D17C6-98BA-4257-8A32-588128E282EA}">
      <dgm:prSet phldrT="[Text]" custT="1"/>
      <dgm:spPr/>
      <dgm:t>
        <a:bodyPr/>
        <a:lstStyle/>
        <a:p>
          <a:endParaRPr lang="en-US" sz="2400" dirty="0"/>
        </a:p>
      </dgm:t>
    </dgm:pt>
    <dgm:pt modelId="{1421B278-B7E2-4421-A4F4-FBB1BA8FAA30}" type="parTrans" cxnId="{483AF243-B5A5-48E9-8434-0080517915A6}">
      <dgm:prSet/>
      <dgm:spPr/>
      <dgm:t>
        <a:bodyPr/>
        <a:lstStyle/>
        <a:p>
          <a:endParaRPr lang="en-US"/>
        </a:p>
      </dgm:t>
    </dgm:pt>
    <dgm:pt modelId="{9D74672C-13C5-4D4E-8A7C-4171CD780AB0}" type="sibTrans" cxnId="{483AF243-B5A5-48E9-8434-0080517915A6}">
      <dgm:prSet/>
      <dgm:spPr/>
      <dgm:t>
        <a:bodyPr/>
        <a:lstStyle/>
        <a:p>
          <a:endParaRPr lang="en-US"/>
        </a:p>
      </dgm:t>
    </dgm:pt>
    <dgm:pt modelId="{2B10C952-2352-4BE0-8C81-B0D3CDAF70E5}">
      <dgm:prSet phldrT="[Text]" custT="1"/>
      <dgm:spPr/>
      <dgm:t>
        <a:bodyPr/>
        <a:lstStyle/>
        <a:p>
          <a:r>
            <a:rPr lang="en-US" sz="3200" dirty="0" smtClean="0"/>
            <a:t>2. The most important skills gained</a:t>
          </a:r>
          <a:endParaRPr lang="en-US" sz="3200" dirty="0"/>
        </a:p>
      </dgm:t>
    </dgm:pt>
    <dgm:pt modelId="{EAE60230-B095-4718-B4C2-62A4AAB820D0}" type="parTrans" cxnId="{8683391C-4EEB-490E-B7E2-C1F69915BC25}">
      <dgm:prSet/>
      <dgm:spPr/>
      <dgm:t>
        <a:bodyPr/>
        <a:lstStyle/>
        <a:p>
          <a:endParaRPr lang="en-US"/>
        </a:p>
      </dgm:t>
    </dgm:pt>
    <dgm:pt modelId="{B4B69B9B-3541-4853-984A-1CE5EFF7FD4E}" type="sibTrans" cxnId="{8683391C-4EEB-490E-B7E2-C1F69915BC25}">
      <dgm:prSet/>
      <dgm:spPr/>
      <dgm:t>
        <a:bodyPr/>
        <a:lstStyle/>
        <a:p>
          <a:endParaRPr lang="en-US"/>
        </a:p>
      </dgm:t>
    </dgm:pt>
    <dgm:pt modelId="{44EE14A9-A82D-46C4-A5CC-26EF62AFDAA8}">
      <dgm:prSet phldrT="[Text]" custT="1"/>
      <dgm:spPr/>
      <dgm:t>
        <a:bodyPr/>
        <a:lstStyle/>
        <a:p>
          <a:endParaRPr lang="en-US" sz="2400" dirty="0"/>
        </a:p>
      </dgm:t>
    </dgm:pt>
    <dgm:pt modelId="{9213ECA9-DDF1-4B3B-A0DD-A2CD8F2DE9DD}" type="parTrans" cxnId="{91C9F575-3C80-4962-8462-BB857F0E4755}">
      <dgm:prSet/>
      <dgm:spPr/>
      <dgm:t>
        <a:bodyPr/>
        <a:lstStyle/>
        <a:p>
          <a:endParaRPr lang="en-US"/>
        </a:p>
      </dgm:t>
    </dgm:pt>
    <dgm:pt modelId="{5F1D81AD-05E0-4E29-B862-516CBFDA2A78}" type="sibTrans" cxnId="{91C9F575-3C80-4962-8462-BB857F0E4755}">
      <dgm:prSet/>
      <dgm:spPr/>
      <dgm:t>
        <a:bodyPr/>
        <a:lstStyle/>
        <a:p>
          <a:endParaRPr lang="en-US"/>
        </a:p>
      </dgm:t>
    </dgm:pt>
    <dgm:pt modelId="{7BA5C1F8-7D6B-4DFC-AAB8-D6E4CCB76B08}">
      <dgm:prSet custT="1"/>
      <dgm:spPr/>
      <dgm:t>
        <a:bodyPr/>
        <a:lstStyle/>
        <a:p>
          <a:endParaRPr lang="en-US" sz="2400" dirty="0"/>
        </a:p>
      </dgm:t>
    </dgm:pt>
    <dgm:pt modelId="{B4CD1CC0-7534-48AB-8516-551E022808E1}" type="parTrans" cxnId="{C1A67D56-BB8F-478A-B675-5EFA047C3E99}">
      <dgm:prSet/>
      <dgm:spPr/>
      <dgm:t>
        <a:bodyPr/>
        <a:lstStyle/>
        <a:p>
          <a:endParaRPr lang="en-US"/>
        </a:p>
      </dgm:t>
    </dgm:pt>
    <dgm:pt modelId="{806319C6-F18C-4813-BB35-8FD625B64DDC}" type="sibTrans" cxnId="{C1A67D56-BB8F-478A-B675-5EFA047C3E99}">
      <dgm:prSet/>
      <dgm:spPr/>
      <dgm:t>
        <a:bodyPr/>
        <a:lstStyle/>
        <a:p>
          <a:endParaRPr lang="en-US"/>
        </a:p>
      </dgm:t>
    </dgm:pt>
    <dgm:pt modelId="{5CC9BC20-43C1-4386-A640-4551F5DB575A}">
      <dgm:prSet custT="1"/>
      <dgm:spPr/>
      <dgm:t>
        <a:bodyPr/>
        <a:lstStyle/>
        <a:p>
          <a:endParaRPr lang="en-US" sz="2400" dirty="0"/>
        </a:p>
      </dgm:t>
    </dgm:pt>
    <dgm:pt modelId="{80735A45-560B-455A-873C-7027F60723C6}" type="parTrans" cxnId="{5637995C-4FA0-4679-903B-2B03F124FBD9}">
      <dgm:prSet/>
      <dgm:spPr/>
      <dgm:t>
        <a:bodyPr/>
        <a:lstStyle/>
        <a:p>
          <a:endParaRPr lang="en-US"/>
        </a:p>
      </dgm:t>
    </dgm:pt>
    <dgm:pt modelId="{DCBD6262-690D-49C6-BD84-A14BEFDB10E7}" type="sibTrans" cxnId="{5637995C-4FA0-4679-903B-2B03F124FBD9}">
      <dgm:prSet/>
      <dgm:spPr/>
      <dgm:t>
        <a:bodyPr/>
        <a:lstStyle/>
        <a:p>
          <a:endParaRPr lang="en-US"/>
        </a:p>
      </dgm:t>
    </dgm:pt>
    <dgm:pt modelId="{F9A62E01-7522-41B2-AD3F-023F3C26C9E9}" type="pres">
      <dgm:prSet presAssocID="{8DCDF698-ACC2-4FC7-A6CC-F76ADDF7425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3023F79-527C-4D14-8D0E-861F21C5783E}" type="pres">
      <dgm:prSet presAssocID="{5B9D17C6-98BA-4257-8A32-588128E282EA}" presName="parentLin" presStyleCnt="0"/>
      <dgm:spPr/>
    </dgm:pt>
    <dgm:pt modelId="{E385A356-2F50-4C74-8AB5-C0581EC8F858}" type="pres">
      <dgm:prSet presAssocID="{5B9D17C6-98BA-4257-8A32-588128E282EA}" presName="parentLeftMargin" presStyleLbl="node1" presStyleIdx="0" presStyleCnt="5"/>
      <dgm:spPr/>
      <dgm:t>
        <a:bodyPr/>
        <a:lstStyle/>
        <a:p>
          <a:endParaRPr lang="en-US"/>
        </a:p>
      </dgm:t>
    </dgm:pt>
    <dgm:pt modelId="{5F07DF30-F8F4-47BA-B8FB-40FDA7B47E56}" type="pres">
      <dgm:prSet presAssocID="{5B9D17C6-98BA-4257-8A32-588128E282EA}" presName="parentText" presStyleLbl="node1" presStyleIdx="0" presStyleCnt="5" custScaleX="11785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33D5386-D32A-4765-A40D-58265BE973FF}" type="pres">
      <dgm:prSet presAssocID="{5B9D17C6-98BA-4257-8A32-588128E282EA}" presName="negativeSpace" presStyleCnt="0"/>
      <dgm:spPr/>
    </dgm:pt>
    <dgm:pt modelId="{C11229C2-1D2E-4A95-A2FD-8966F1F795A8}" type="pres">
      <dgm:prSet presAssocID="{5B9D17C6-98BA-4257-8A32-588128E282EA}" presName="childText" presStyleLbl="conFgAcc1" presStyleIdx="0" presStyleCnt="5">
        <dgm:presLayoutVars>
          <dgm:bulletEnabled val="1"/>
        </dgm:presLayoutVars>
      </dgm:prSet>
      <dgm:spPr/>
    </dgm:pt>
    <dgm:pt modelId="{1CF66FBF-A30B-45D6-B8DB-33983DB36707}" type="pres">
      <dgm:prSet presAssocID="{9D74672C-13C5-4D4E-8A7C-4171CD780AB0}" presName="spaceBetweenRectangles" presStyleCnt="0"/>
      <dgm:spPr/>
    </dgm:pt>
    <dgm:pt modelId="{46D8EF50-8F18-47EF-9777-0226D2634155}" type="pres">
      <dgm:prSet presAssocID="{2B10C952-2352-4BE0-8C81-B0D3CDAF70E5}" presName="parentLin" presStyleCnt="0"/>
      <dgm:spPr/>
    </dgm:pt>
    <dgm:pt modelId="{AEAD7343-1F5C-441B-97E0-E5A767BC7D82}" type="pres">
      <dgm:prSet presAssocID="{2B10C952-2352-4BE0-8C81-B0D3CDAF70E5}" presName="parentLeftMargin" presStyleLbl="node1" presStyleIdx="0" presStyleCnt="5"/>
      <dgm:spPr/>
      <dgm:t>
        <a:bodyPr/>
        <a:lstStyle/>
        <a:p>
          <a:endParaRPr lang="en-US"/>
        </a:p>
      </dgm:t>
    </dgm:pt>
    <dgm:pt modelId="{56270E69-E9F6-481E-B4CD-42E1CBD61C4D}" type="pres">
      <dgm:prSet presAssocID="{2B10C952-2352-4BE0-8C81-B0D3CDAF70E5}" presName="parentText" presStyleLbl="node1" presStyleIdx="1" presStyleCnt="5" custScaleX="12908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947DA5-17BD-47C2-9F5A-3421598A80B3}" type="pres">
      <dgm:prSet presAssocID="{2B10C952-2352-4BE0-8C81-B0D3CDAF70E5}" presName="negativeSpace" presStyleCnt="0"/>
      <dgm:spPr/>
    </dgm:pt>
    <dgm:pt modelId="{A00CD950-3D6A-40DF-A9BD-0986A5661193}" type="pres">
      <dgm:prSet presAssocID="{2B10C952-2352-4BE0-8C81-B0D3CDAF70E5}" presName="childText" presStyleLbl="conFgAcc1" presStyleIdx="1" presStyleCnt="5">
        <dgm:presLayoutVars>
          <dgm:bulletEnabled val="1"/>
        </dgm:presLayoutVars>
      </dgm:prSet>
      <dgm:spPr/>
    </dgm:pt>
    <dgm:pt modelId="{343F8526-EB0A-4145-9861-61F10500E39D}" type="pres">
      <dgm:prSet presAssocID="{B4B69B9B-3541-4853-984A-1CE5EFF7FD4E}" presName="spaceBetweenRectangles" presStyleCnt="0"/>
      <dgm:spPr/>
    </dgm:pt>
    <dgm:pt modelId="{85ECD27F-F04D-49B5-9A2C-6BDAD3FFB76E}" type="pres">
      <dgm:prSet presAssocID="{44EE14A9-A82D-46C4-A5CC-26EF62AFDAA8}" presName="parentLin" presStyleCnt="0"/>
      <dgm:spPr/>
    </dgm:pt>
    <dgm:pt modelId="{D9D428C2-E8F6-48A0-BB4C-444D33D551B3}" type="pres">
      <dgm:prSet presAssocID="{44EE14A9-A82D-46C4-A5CC-26EF62AFDAA8}" presName="parentLeftMargin" presStyleLbl="node1" presStyleIdx="1" presStyleCnt="5"/>
      <dgm:spPr/>
      <dgm:t>
        <a:bodyPr/>
        <a:lstStyle/>
        <a:p>
          <a:endParaRPr lang="en-US"/>
        </a:p>
      </dgm:t>
    </dgm:pt>
    <dgm:pt modelId="{4D3B0840-97CF-4ECF-BA4A-8BCAC7A3AD8F}" type="pres">
      <dgm:prSet presAssocID="{44EE14A9-A82D-46C4-A5CC-26EF62AFDAA8}" presName="parentText" presStyleLbl="node1" presStyleIdx="2" presStyleCnt="5" custScaleX="11785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7BE919-A7E1-49EB-8932-92840D6B6D8D}" type="pres">
      <dgm:prSet presAssocID="{44EE14A9-A82D-46C4-A5CC-26EF62AFDAA8}" presName="negativeSpace" presStyleCnt="0"/>
      <dgm:spPr/>
    </dgm:pt>
    <dgm:pt modelId="{D2BE8B58-5672-4F74-B502-AD7EEBA17FA3}" type="pres">
      <dgm:prSet presAssocID="{44EE14A9-A82D-46C4-A5CC-26EF62AFDAA8}" presName="childText" presStyleLbl="conFgAcc1" presStyleIdx="2" presStyleCnt="5">
        <dgm:presLayoutVars>
          <dgm:bulletEnabled val="1"/>
        </dgm:presLayoutVars>
      </dgm:prSet>
      <dgm:spPr/>
    </dgm:pt>
    <dgm:pt modelId="{3815D189-7D8C-45C2-8E25-B115DA70744D}" type="pres">
      <dgm:prSet presAssocID="{5F1D81AD-05E0-4E29-B862-516CBFDA2A78}" presName="spaceBetweenRectangles" presStyleCnt="0"/>
      <dgm:spPr/>
    </dgm:pt>
    <dgm:pt modelId="{E4EB0DE1-1A2A-45F4-BFE7-8FCF951CAD84}" type="pres">
      <dgm:prSet presAssocID="{7BA5C1F8-7D6B-4DFC-AAB8-D6E4CCB76B08}" presName="parentLin" presStyleCnt="0"/>
      <dgm:spPr/>
    </dgm:pt>
    <dgm:pt modelId="{EDF0586D-E047-484F-AEFF-00972E895815}" type="pres">
      <dgm:prSet presAssocID="{7BA5C1F8-7D6B-4DFC-AAB8-D6E4CCB76B08}" presName="parentLeftMargin" presStyleLbl="node1" presStyleIdx="2" presStyleCnt="5"/>
      <dgm:spPr/>
      <dgm:t>
        <a:bodyPr/>
        <a:lstStyle/>
        <a:p>
          <a:endParaRPr lang="en-US"/>
        </a:p>
      </dgm:t>
    </dgm:pt>
    <dgm:pt modelId="{84DBB9E1-5FA8-4CB4-B472-21DE6258CF80}" type="pres">
      <dgm:prSet presAssocID="{7BA5C1F8-7D6B-4DFC-AAB8-D6E4CCB76B08}" presName="parentText" presStyleLbl="node1" presStyleIdx="3" presStyleCnt="5" custScaleX="11785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46A641-A2DB-4066-B3AD-799FAA2018F9}" type="pres">
      <dgm:prSet presAssocID="{7BA5C1F8-7D6B-4DFC-AAB8-D6E4CCB76B08}" presName="negativeSpace" presStyleCnt="0"/>
      <dgm:spPr/>
    </dgm:pt>
    <dgm:pt modelId="{25A3E5F5-CC31-4EAE-8D18-5E5B3F915E8E}" type="pres">
      <dgm:prSet presAssocID="{7BA5C1F8-7D6B-4DFC-AAB8-D6E4CCB76B08}" presName="childText" presStyleLbl="conFgAcc1" presStyleIdx="3" presStyleCnt="5">
        <dgm:presLayoutVars>
          <dgm:bulletEnabled val="1"/>
        </dgm:presLayoutVars>
      </dgm:prSet>
      <dgm:spPr/>
    </dgm:pt>
    <dgm:pt modelId="{91B3FB15-4091-4F65-BC26-90F63FE0C048}" type="pres">
      <dgm:prSet presAssocID="{806319C6-F18C-4813-BB35-8FD625B64DDC}" presName="spaceBetweenRectangles" presStyleCnt="0"/>
      <dgm:spPr/>
    </dgm:pt>
    <dgm:pt modelId="{B2C9DF21-0880-4A8E-AA15-730705285109}" type="pres">
      <dgm:prSet presAssocID="{5CC9BC20-43C1-4386-A640-4551F5DB575A}" presName="parentLin" presStyleCnt="0"/>
      <dgm:spPr/>
    </dgm:pt>
    <dgm:pt modelId="{9C9E70C0-89E2-417B-92DD-7FF291D1CB4F}" type="pres">
      <dgm:prSet presAssocID="{5CC9BC20-43C1-4386-A640-4551F5DB575A}" presName="parentLeftMargin" presStyleLbl="node1" presStyleIdx="3" presStyleCnt="5"/>
      <dgm:spPr/>
      <dgm:t>
        <a:bodyPr/>
        <a:lstStyle/>
        <a:p>
          <a:endParaRPr lang="en-US"/>
        </a:p>
      </dgm:t>
    </dgm:pt>
    <dgm:pt modelId="{5CDC3053-1365-45E7-A16D-E85B53E065B2}" type="pres">
      <dgm:prSet presAssocID="{5CC9BC20-43C1-4386-A640-4551F5DB575A}" presName="parentText" presStyleLbl="node1" presStyleIdx="4" presStyleCnt="5" custScaleX="11785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275A3A-2B4D-4AEB-897E-22D143583F9C}" type="pres">
      <dgm:prSet presAssocID="{5CC9BC20-43C1-4386-A640-4551F5DB575A}" presName="negativeSpace" presStyleCnt="0"/>
      <dgm:spPr/>
    </dgm:pt>
    <dgm:pt modelId="{BD6ED03A-E9BF-42F1-94C9-EE588B2E67A1}" type="pres">
      <dgm:prSet presAssocID="{5CC9BC20-43C1-4386-A640-4551F5DB575A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DE89B181-5E05-4AC1-8AAD-A647BD487FF0}" type="presOf" srcId="{5B9D17C6-98BA-4257-8A32-588128E282EA}" destId="{5F07DF30-F8F4-47BA-B8FB-40FDA7B47E56}" srcOrd="1" destOrd="0" presId="urn:microsoft.com/office/officeart/2005/8/layout/list1"/>
    <dgm:cxn modelId="{84D91F1E-CA85-4D71-8CF8-E21C5A7EA164}" type="presOf" srcId="{8DCDF698-ACC2-4FC7-A6CC-F76ADDF74251}" destId="{F9A62E01-7522-41B2-AD3F-023F3C26C9E9}" srcOrd="0" destOrd="0" presId="urn:microsoft.com/office/officeart/2005/8/layout/list1"/>
    <dgm:cxn modelId="{467B3B0E-AEB6-44D0-B95F-B251CAD712C2}" type="presOf" srcId="{5CC9BC20-43C1-4386-A640-4551F5DB575A}" destId="{5CDC3053-1365-45E7-A16D-E85B53E065B2}" srcOrd="1" destOrd="0" presId="urn:microsoft.com/office/officeart/2005/8/layout/list1"/>
    <dgm:cxn modelId="{06CDF491-3463-40F5-9EB9-757C0C9DB38C}" type="presOf" srcId="{2B10C952-2352-4BE0-8C81-B0D3CDAF70E5}" destId="{AEAD7343-1F5C-441B-97E0-E5A767BC7D82}" srcOrd="0" destOrd="0" presId="urn:microsoft.com/office/officeart/2005/8/layout/list1"/>
    <dgm:cxn modelId="{B10FF349-5AE4-402D-B378-C9330A1853C5}" type="presOf" srcId="{2B10C952-2352-4BE0-8C81-B0D3CDAF70E5}" destId="{56270E69-E9F6-481E-B4CD-42E1CBD61C4D}" srcOrd="1" destOrd="0" presId="urn:microsoft.com/office/officeart/2005/8/layout/list1"/>
    <dgm:cxn modelId="{4FB3048B-C025-44FA-A834-474612B37A3C}" type="presOf" srcId="{5CC9BC20-43C1-4386-A640-4551F5DB575A}" destId="{9C9E70C0-89E2-417B-92DD-7FF291D1CB4F}" srcOrd="0" destOrd="0" presId="urn:microsoft.com/office/officeart/2005/8/layout/list1"/>
    <dgm:cxn modelId="{4C758925-BFF0-45FD-B7C0-1732E828C37F}" type="presOf" srcId="{44EE14A9-A82D-46C4-A5CC-26EF62AFDAA8}" destId="{4D3B0840-97CF-4ECF-BA4A-8BCAC7A3AD8F}" srcOrd="1" destOrd="0" presId="urn:microsoft.com/office/officeart/2005/8/layout/list1"/>
    <dgm:cxn modelId="{5637995C-4FA0-4679-903B-2B03F124FBD9}" srcId="{8DCDF698-ACC2-4FC7-A6CC-F76ADDF74251}" destId="{5CC9BC20-43C1-4386-A640-4551F5DB575A}" srcOrd="4" destOrd="0" parTransId="{80735A45-560B-455A-873C-7027F60723C6}" sibTransId="{DCBD6262-690D-49C6-BD84-A14BEFDB10E7}"/>
    <dgm:cxn modelId="{C1A67D56-BB8F-478A-B675-5EFA047C3E99}" srcId="{8DCDF698-ACC2-4FC7-A6CC-F76ADDF74251}" destId="{7BA5C1F8-7D6B-4DFC-AAB8-D6E4CCB76B08}" srcOrd="3" destOrd="0" parTransId="{B4CD1CC0-7534-48AB-8516-551E022808E1}" sibTransId="{806319C6-F18C-4813-BB35-8FD625B64DDC}"/>
    <dgm:cxn modelId="{B087503A-DCD4-4ECD-8F75-4B017FCA0CF9}" type="presOf" srcId="{7BA5C1F8-7D6B-4DFC-AAB8-D6E4CCB76B08}" destId="{EDF0586D-E047-484F-AEFF-00972E895815}" srcOrd="0" destOrd="0" presId="urn:microsoft.com/office/officeart/2005/8/layout/list1"/>
    <dgm:cxn modelId="{E3571425-5684-4F48-810C-FA62E974C9AB}" type="presOf" srcId="{7BA5C1F8-7D6B-4DFC-AAB8-D6E4CCB76B08}" destId="{84DBB9E1-5FA8-4CB4-B472-21DE6258CF80}" srcOrd="1" destOrd="0" presId="urn:microsoft.com/office/officeart/2005/8/layout/list1"/>
    <dgm:cxn modelId="{7BA62AC9-D9B2-424E-AC58-E39016E4EFED}" type="presOf" srcId="{44EE14A9-A82D-46C4-A5CC-26EF62AFDAA8}" destId="{D9D428C2-E8F6-48A0-BB4C-444D33D551B3}" srcOrd="0" destOrd="0" presId="urn:microsoft.com/office/officeart/2005/8/layout/list1"/>
    <dgm:cxn modelId="{483AF243-B5A5-48E9-8434-0080517915A6}" srcId="{8DCDF698-ACC2-4FC7-A6CC-F76ADDF74251}" destId="{5B9D17C6-98BA-4257-8A32-588128E282EA}" srcOrd="0" destOrd="0" parTransId="{1421B278-B7E2-4421-A4F4-FBB1BA8FAA30}" sibTransId="{9D74672C-13C5-4D4E-8A7C-4171CD780AB0}"/>
    <dgm:cxn modelId="{8683391C-4EEB-490E-B7E2-C1F69915BC25}" srcId="{8DCDF698-ACC2-4FC7-A6CC-F76ADDF74251}" destId="{2B10C952-2352-4BE0-8C81-B0D3CDAF70E5}" srcOrd="1" destOrd="0" parTransId="{EAE60230-B095-4718-B4C2-62A4AAB820D0}" sibTransId="{B4B69B9B-3541-4853-984A-1CE5EFF7FD4E}"/>
    <dgm:cxn modelId="{91C9F575-3C80-4962-8462-BB857F0E4755}" srcId="{8DCDF698-ACC2-4FC7-A6CC-F76ADDF74251}" destId="{44EE14A9-A82D-46C4-A5CC-26EF62AFDAA8}" srcOrd="2" destOrd="0" parTransId="{9213ECA9-DDF1-4B3B-A0DD-A2CD8F2DE9DD}" sibTransId="{5F1D81AD-05E0-4E29-B862-516CBFDA2A78}"/>
    <dgm:cxn modelId="{3F343058-19B1-408C-BFA3-D9038EA779E0}" type="presOf" srcId="{5B9D17C6-98BA-4257-8A32-588128E282EA}" destId="{E385A356-2F50-4C74-8AB5-C0581EC8F858}" srcOrd="0" destOrd="0" presId="urn:microsoft.com/office/officeart/2005/8/layout/list1"/>
    <dgm:cxn modelId="{DAADFFCB-5406-4AF5-8A86-00FC6AC41CB0}" type="presParOf" srcId="{F9A62E01-7522-41B2-AD3F-023F3C26C9E9}" destId="{23023F79-527C-4D14-8D0E-861F21C5783E}" srcOrd="0" destOrd="0" presId="urn:microsoft.com/office/officeart/2005/8/layout/list1"/>
    <dgm:cxn modelId="{6D283A27-2F00-4B5B-A603-171A230AEA66}" type="presParOf" srcId="{23023F79-527C-4D14-8D0E-861F21C5783E}" destId="{E385A356-2F50-4C74-8AB5-C0581EC8F858}" srcOrd="0" destOrd="0" presId="urn:microsoft.com/office/officeart/2005/8/layout/list1"/>
    <dgm:cxn modelId="{A52A645C-5606-4C57-9DD9-5A0B1DF7D41A}" type="presParOf" srcId="{23023F79-527C-4D14-8D0E-861F21C5783E}" destId="{5F07DF30-F8F4-47BA-B8FB-40FDA7B47E56}" srcOrd="1" destOrd="0" presId="urn:microsoft.com/office/officeart/2005/8/layout/list1"/>
    <dgm:cxn modelId="{00CC8DF9-EFC7-45AA-8527-43303C8F66EA}" type="presParOf" srcId="{F9A62E01-7522-41B2-AD3F-023F3C26C9E9}" destId="{A33D5386-D32A-4765-A40D-58265BE973FF}" srcOrd="1" destOrd="0" presId="urn:microsoft.com/office/officeart/2005/8/layout/list1"/>
    <dgm:cxn modelId="{F2C39579-D448-4BD1-943C-385DD60D12B9}" type="presParOf" srcId="{F9A62E01-7522-41B2-AD3F-023F3C26C9E9}" destId="{C11229C2-1D2E-4A95-A2FD-8966F1F795A8}" srcOrd="2" destOrd="0" presId="urn:microsoft.com/office/officeart/2005/8/layout/list1"/>
    <dgm:cxn modelId="{8792DEEA-03C4-4C7E-BE34-0D0627593B2D}" type="presParOf" srcId="{F9A62E01-7522-41B2-AD3F-023F3C26C9E9}" destId="{1CF66FBF-A30B-45D6-B8DB-33983DB36707}" srcOrd="3" destOrd="0" presId="urn:microsoft.com/office/officeart/2005/8/layout/list1"/>
    <dgm:cxn modelId="{B409545B-866B-410A-AC40-595E97FBE285}" type="presParOf" srcId="{F9A62E01-7522-41B2-AD3F-023F3C26C9E9}" destId="{46D8EF50-8F18-47EF-9777-0226D2634155}" srcOrd="4" destOrd="0" presId="urn:microsoft.com/office/officeart/2005/8/layout/list1"/>
    <dgm:cxn modelId="{9A7D8E8F-5C83-4159-8B72-B7DC2720D3F4}" type="presParOf" srcId="{46D8EF50-8F18-47EF-9777-0226D2634155}" destId="{AEAD7343-1F5C-441B-97E0-E5A767BC7D82}" srcOrd="0" destOrd="0" presId="urn:microsoft.com/office/officeart/2005/8/layout/list1"/>
    <dgm:cxn modelId="{B7CEBEA0-6320-4A26-BEDB-271FDFD3C994}" type="presParOf" srcId="{46D8EF50-8F18-47EF-9777-0226D2634155}" destId="{56270E69-E9F6-481E-B4CD-42E1CBD61C4D}" srcOrd="1" destOrd="0" presId="urn:microsoft.com/office/officeart/2005/8/layout/list1"/>
    <dgm:cxn modelId="{39570B18-6E7C-4B42-8C3A-97D3257DA813}" type="presParOf" srcId="{F9A62E01-7522-41B2-AD3F-023F3C26C9E9}" destId="{B2947DA5-17BD-47C2-9F5A-3421598A80B3}" srcOrd="5" destOrd="0" presId="urn:microsoft.com/office/officeart/2005/8/layout/list1"/>
    <dgm:cxn modelId="{297B9E51-60AD-4440-9EBE-2EEE33FAD7A9}" type="presParOf" srcId="{F9A62E01-7522-41B2-AD3F-023F3C26C9E9}" destId="{A00CD950-3D6A-40DF-A9BD-0986A5661193}" srcOrd="6" destOrd="0" presId="urn:microsoft.com/office/officeart/2005/8/layout/list1"/>
    <dgm:cxn modelId="{A5D83672-D46C-4EDB-83D3-EEC49BC3D9DA}" type="presParOf" srcId="{F9A62E01-7522-41B2-AD3F-023F3C26C9E9}" destId="{343F8526-EB0A-4145-9861-61F10500E39D}" srcOrd="7" destOrd="0" presId="urn:microsoft.com/office/officeart/2005/8/layout/list1"/>
    <dgm:cxn modelId="{9CFF7E54-F759-426A-8F4A-1901EE74F675}" type="presParOf" srcId="{F9A62E01-7522-41B2-AD3F-023F3C26C9E9}" destId="{85ECD27F-F04D-49B5-9A2C-6BDAD3FFB76E}" srcOrd="8" destOrd="0" presId="urn:microsoft.com/office/officeart/2005/8/layout/list1"/>
    <dgm:cxn modelId="{D7481DF3-9899-41D7-99A2-02F5EED04926}" type="presParOf" srcId="{85ECD27F-F04D-49B5-9A2C-6BDAD3FFB76E}" destId="{D9D428C2-E8F6-48A0-BB4C-444D33D551B3}" srcOrd="0" destOrd="0" presId="urn:microsoft.com/office/officeart/2005/8/layout/list1"/>
    <dgm:cxn modelId="{95B9C351-97D1-4EC4-BB18-A9C2541451DB}" type="presParOf" srcId="{85ECD27F-F04D-49B5-9A2C-6BDAD3FFB76E}" destId="{4D3B0840-97CF-4ECF-BA4A-8BCAC7A3AD8F}" srcOrd="1" destOrd="0" presId="urn:microsoft.com/office/officeart/2005/8/layout/list1"/>
    <dgm:cxn modelId="{E67B1013-AA83-4FFC-B185-45326FDD4AE0}" type="presParOf" srcId="{F9A62E01-7522-41B2-AD3F-023F3C26C9E9}" destId="{127BE919-A7E1-49EB-8932-92840D6B6D8D}" srcOrd="9" destOrd="0" presId="urn:microsoft.com/office/officeart/2005/8/layout/list1"/>
    <dgm:cxn modelId="{64989656-1EEE-4771-8C6D-6399F8841FC8}" type="presParOf" srcId="{F9A62E01-7522-41B2-AD3F-023F3C26C9E9}" destId="{D2BE8B58-5672-4F74-B502-AD7EEBA17FA3}" srcOrd="10" destOrd="0" presId="urn:microsoft.com/office/officeart/2005/8/layout/list1"/>
    <dgm:cxn modelId="{239F0045-ACC5-4376-BE8F-3147EFDA631D}" type="presParOf" srcId="{F9A62E01-7522-41B2-AD3F-023F3C26C9E9}" destId="{3815D189-7D8C-45C2-8E25-B115DA70744D}" srcOrd="11" destOrd="0" presId="urn:microsoft.com/office/officeart/2005/8/layout/list1"/>
    <dgm:cxn modelId="{0A680675-ED02-4BDF-A5DD-822A8D458131}" type="presParOf" srcId="{F9A62E01-7522-41B2-AD3F-023F3C26C9E9}" destId="{E4EB0DE1-1A2A-45F4-BFE7-8FCF951CAD84}" srcOrd="12" destOrd="0" presId="urn:microsoft.com/office/officeart/2005/8/layout/list1"/>
    <dgm:cxn modelId="{74FC85DA-0A0E-4546-8C12-F01D3595C0AD}" type="presParOf" srcId="{E4EB0DE1-1A2A-45F4-BFE7-8FCF951CAD84}" destId="{EDF0586D-E047-484F-AEFF-00972E895815}" srcOrd="0" destOrd="0" presId="urn:microsoft.com/office/officeart/2005/8/layout/list1"/>
    <dgm:cxn modelId="{1DD6EE3D-CEB2-4366-AA3F-E95C7A911934}" type="presParOf" srcId="{E4EB0DE1-1A2A-45F4-BFE7-8FCF951CAD84}" destId="{84DBB9E1-5FA8-4CB4-B472-21DE6258CF80}" srcOrd="1" destOrd="0" presId="urn:microsoft.com/office/officeart/2005/8/layout/list1"/>
    <dgm:cxn modelId="{18BE4F16-DC1E-484F-AEAA-AF7FFC83622E}" type="presParOf" srcId="{F9A62E01-7522-41B2-AD3F-023F3C26C9E9}" destId="{C946A641-A2DB-4066-B3AD-799FAA2018F9}" srcOrd="13" destOrd="0" presId="urn:microsoft.com/office/officeart/2005/8/layout/list1"/>
    <dgm:cxn modelId="{B3D44889-AE18-43CE-9E0B-0F51852CF7C6}" type="presParOf" srcId="{F9A62E01-7522-41B2-AD3F-023F3C26C9E9}" destId="{25A3E5F5-CC31-4EAE-8D18-5E5B3F915E8E}" srcOrd="14" destOrd="0" presId="urn:microsoft.com/office/officeart/2005/8/layout/list1"/>
    <dgm:cxn modelId="{C13E4E4A-92B1-43D4-B3FA-FA0FA5067A35}" type="presParOf" srcId="{F9A62E01-7522-41B2-AD3F-023F3C26C9E9}" destId="{91B3FB15-4091-4F65-BC26-90F63FE0C048}" srcOrd="15" destOrd="0" presId="urn:microsoft.com/office/officeart/2005/8/layout/list1"/>
    <dgm:cxn modelId="{537B7805-225D-474C-8651-FE11002FF61B}" type="presParOf" srcId="{F9A62E01-7522-41B2-AD3F-023F3C26C9E9}" destId="{B2C9DF21-0880-4A8E-AA15-730705285109}" srcOrd="16" destOrd="0" presId="urn:microsoft.com/office/officeart/2005/8/layout/list1"/>
    <dgm:cxn modelId="{56192528-4772-4039-83C7-176D75CEC00D}" type="presParOf" srcId="{B2C9DF21-0880-4A8E-AA15-730705285109}" destId="{9C9E70C0-89E2-417B-92DD-7FF291D1CB4F}" srcOrd="0" destOrd="0" presId="urn:microsoft.com/office/officeart/2005/8/layout/list1"/>
    <dgm:cxn modelId="{56091BEF-A523-4597-AD59-C04F5779F49F}" type="presParOf" srcId="{B2C9DF21-0880-4A8E-AA15-730705285109}" destId="{5CDC3053-1365-45E7-A16D-E85B53E065B2}" srcOrd="1" destOrd="0" presId="urn:microsoft.com/office/officeart/2005/8/layout/list1"/>
    <dgm:cxn modelId="{306B5186-5F56-48C2-9C4B-88E500CB67DF}" type="presParOf" srcId="{F9A62E01-7522-41B2-AD3F-023F3C26C9E9}" destId="{4B275A3A-2B4D-4AEB-897E-22D143583F9C}" srcOrd="17" destOrd="0" presId="urn:microsoft.com/office/officeart/2005/8/layout/list1"/>
    <dgm:cxn modelId="{8E45A0CA-EB91-4A12-9219-00BA4563999B}" type="presParOf" srcId="{F9A62E01-7522-41B2-AD3F-023F3C26C9E9}" destId="{BD6ED03A-E9BF-42F1-94C9-EE588B2E67A1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07A4AA-2789-419D-961B-1EE5522AEFD9}">
      <dsp:nvSpPr>
        <dsp:cNvPr id="0" name=""/>
        <dsp:cNvSpPr/>
      </dsp:nvSpPr>
      <dsp:spPr>
        <a:xfrm>
          <a:off x="1964178" y="706878"/>
          <a:ext cx="4834643" cy="4834643"/>
        </a:xfrm>
        <a:prstGeom prst="blockArc">
          <a:avLst>
            <a:gd name="adj1" fmla="val 12600000"/>
            <a:gd name="adj2" fmla="val 16200000"/>
            <a:gd name="adj3" fmla="val 452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68DFEFA-6E20-4C19-A747-828F6A122C7A}">
      <dsp:nvSpPr>
        <dsp:cNvPr id="0" name=""/>
        <dsp:cNvSpPr/>
      </dsp:nvSpPr>
      <dsp:spPr>
        <a:xfrm>
          <a:off x="1964178" y="706878"/>
          <a:ext cx="4834643" cy="4834643"/>
        </a:xfrm>
        <a:prstGeom prst="blockArc">
          <a:avLst>
            <a:gd name="adj1" fmla="val 9000000"/>
            <a:gd name="adj2" fmla="val 12600000"/>
            <a:gd name="adj3" fmla="val 452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FAA5B6-13BE-41C1-92EB-C13EEAEC3F4E}">
      <dsp:nvSpPr>
        <dsp:cNvPr id="0" name=""/>
        <dsp:cNvSpPr/>
      </dsp:nvSpPr>
      <dsp:spPr>
        <a:xfrm>
          <a:off x="1964178" y="706878"/>
          <a:ext cx="4834643" cy="4834643"/>
        </a:xfrm>
        <a:prstGeom prst="blockArc">
          <a:avLst>
            <a:gd name="adj1" fmla="val 5400000"/>
            <a:gd name="adj2" fmla="val 9000000"/>
            <a:gd name="adj3" fmla="val 452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068570-9796-4075-821C-40EE6288E1EF}">
      <dsp:nvSpPr>
        <dsp:cNvPr id="0" name=""/>
        <dsp:cNvSpPr/>
      </dsp:nvSpPr>
      <dsp:spPr>
        <a:xfrm>
          <a:off x="1964178" y="706878"/>
          <a:ext cx="4834643" cy="4834643"/>
        </a:xfrm>
        <a:prstGeom prst="blockArc">
          <a:avLst>
            <a:gd name="adj1" fmla="val 1800000"/>
            <a:gd name="adj2" fmla="val 5400000"/>
            <a:gd name="adj3" fmla="val 452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BEA9FD-099F-4BE1-A911-1EC6310113F6}">
      <dsp:nvSpPr>
        <dsp:cNvPr id="0" name=""/>
        <dsp:cNvSpPr/>
      </dsp:nvSpPr>
      <dsp:spPr>
        <a:xfrm>
          <a:off x="1964178" y="706878"/>
          <a:ext cx="4834643" cy="4834643"/>
        </a:xfrm>
        <a:prstGeom prst="blockArc">
          <a:avLst>
            <a:gd name="adj1" fmla="val 19800000"/>
            <a:gd name="adj2" fmla="val 1800000"/>
            <a:gd name="adj3" fmla="val 452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430D06-FC0D-4123-B1C6-00212B597218}">
      <dsp:nvSpPr>
        <dsp:cNvPr id="0" name=""/>
        <dsp:cNvSpPr/>
      </dsp:nvSpPr>
      <dsp:spPr>
        <a:xfrm>
          <a:off x="1964178" y="706878"/>
          <a:ext cx="4834643" cy="4834643"/>
        </a:xfrm>
        <a:prstGeom prst="blockArc">
          <a:avLst>
            <a:gd name="adj1" fmla="val 16200000"/>
            <a:gd name="adj2" fmla="val 19800000"/>
            <a:gd name="adj3" fmla="val 452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433C0C-AD05-4568-B5DE-D5039BA6338E}">
      <dsp:nvSpPr>
        <dsp:cNvPr id="0" name=""/>
        <dsp:cNvSpPr/>
      </dsp:nvSpPr>
      <dsp:spPr>
        <a:xfrm>
          <a:off x="3296822" y="2039522"/>
          <a:ext cx="2169355" cy="216935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bg1"/>
              </a:solidFill>
            </a:rPr>
            <a:t>Why did we conduct the study? What was our need that time?</a:t>
          </a:r>
          <a:endParaRPr lang="en-US" sz="2000" kern="1200" dirty="0">
            <a:solidFill>
              <a:schemeClr val="bg1"/>
            </a:solidFill>
          </a:endParaRPr>
        </a:p>
      </dsp:txBody>
      <dsp:txXfrm>
        <a:off x="3614517" y="2357217"/>
        <a:ext cx="1533965" cy="1533965"/>
      </dsp:txXfrm>
    </dsp:sp>
    <dsp:sp modelId="{6F930C5A-554B-4482-87B1-A898D8C1DF01}">
      <dsp:nvSpPr>
        <dsp:cNvPr id="0" name=""/>
        <dsp:cNvSpPr/>
      </dsp:nvSpPr>
      <dsp:spPr>
        <a:xfrm>
          <a:off x="3622225" y="2271"/>
          <a:ext cx="1518549" cy="151854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0" kern="1200" dirty="0" smtClean="0"/>
            <a:t>State analysis</a:t>
          </a:r>
          <a:endParaRPr lang="en-US" sz="2000" b="0" kern="1200" dirty="0"/>
        </a:p>
      </dsp:txBody>
      <dsp:txXfrm>
        <a:off x="3844611" y="224657"/>
        <a:ext cx="1073777" cy="1073777"/>
      </dsp:txXfrm>
    </dsp:sp>
    <dsp:sp modelId="{D962FFDE-4194-4B1D-B995-E4C49F78A69A}">
      <dsp:nvSpPr>
        <dsp:cNvPr id="0" name=""/>
        <dsp:cNvSpPr/>
      </dsp:nvSpPr>
      <dsp:spPr>
        <a:xfrm>
          <a:off x="5668343" y="1183598"/>
          <a:ext cx="1518549" cy="151854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0" kern="1200" dirty="0" smtClean="0"/>
            <a:t>Needs analysis </a:t>
          </a:r>
          <a:endParaRPr lang="en-US" sz="2000" b="0" kern="1200" dirty="0"/>
        </a:p>
      </dsp:txBody>
      <dsp:txXfrm>
        <a:off x="5890729" y="1405984"/>
        <a:ext cx="1073777" cy="1073777"/>
      </dsp:txXfrm>
    </dsp:sp>
    <dsp:sp modelId="{E9B6C4C3-25AC-4003-AA5D-35A6DA72E86F}">
      <dsp:nvSpPr>
        <dsp:cNvPr id="0" name=""/>
        <dsp:cNvSpPr/>
      </dsp:nvSpPr>
      <dsp:spPr>
        <a:xfrm>
          <a:off x="5668343" y="3546252"/>
          <a:ext cx="1518549" cy="151854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0" kern="1200" dirty="0" err="1" smtClean="0"/>
            <a:t>MoE</a:t>
          </a:r>
          <a:r>
            <a:rPr lang="en-US" sz="2000" b="0" kern="1200" dirty="0" smtClean="0"/>
            <a:t> Needs Analysis</a:t>
          </a:r>
          <a:endParaRPr lang="en-US" sz="2000" b="0" kern="1200" dirty="0"/>
        </a:p>
      </dsp:txBody>
      <dsp:txXfrm>
        <a:off x="5890729" y="3768638"/>
        <a:ext cx="1073777" cy="1073777"/>
      </dsp:txXfrm>
    </dsp:sp>
    <dsp:sp modelId="{3DE197D1-6CAB-40F1-A1C1-4707775148F8}">
      <dsp:nvSpPr>
        <dsp:cNvPr id="0" name=""/>
        <dsp:cNvSpPr/>
      </dsp:nvSpPr>
      <dsp:spPr>
        <a:xfrm>
          <a:off x="3622225" y="4727579"/>
          <a:ext cx="1518549" cy="151854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0" kern="1200" dirty="0" smtClean="0"/>
            <a:t>Schools' Needs Analysis</a:t>
          </a:r>
          <a:endParaRPr lang="en-US" sz="2000" b="0" kern="1200" dirty="0"/>
        </a:p>
      </dsp:txBody>
      <dsp:txXfrm>
        <a:off x="3844611" y="4949965"/>
        <a:ext cx="1073777" cy="1073777"/>
      </dsp:txXfrm>
    </dsp:sp>
    <dsp:sp modelId="{D536B90B-09F7-4962-8166-FF9E2F69533B}">
      <dsp:nvSpPr>
        <dsp:cNvPr id="0" name=""/>
        <dsp:cNvSpPr/>
      </dsp:nvSpPr>
      <dsp:spPr>
        <a:xfrm>
          <a:off x="1576107" y="3546252"/>
          <a:ext cx="1518549" cy="151854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0" kern="1200" dirty="0" smtClean="0"/>
            <a:t>Students Needs Analysis</a:t>
          </a:r>
          <a:endParaRPr lang="en-US" sz="2000" b="0" kern="1200" dirty="0"/>
        </a:p>
      </dsp:txBody>
      <dsp:txXfrm>
        <a:off x="1798493" y="3768638"/>
        <a:ext cx="1073777" cy="1073777"/>
      </dsp:txXfrm>
    </dsp:sp>
    <dsp:sp modelId="{B39E15E3-8353-415B-8696-020C3853C214}">
      <dsp:nvSpPr>
        <dsp:cNvPr id="0" name=""/>
        <dsp:cNvSpPr/>
      </dsp:nvSpPr>
      <dsp:spPr>
        <a:xfrm>
          <a:off x="1576107" y="1183598"/>
          <a:ext cx="1518549" cy="151854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0" kern="1200" dirty="0" smtClean="0"/>
            <a:t>Teachers' Needs Analysis</a:t>
          </a:r>
          <a:endParaRPr lang="en-US" sz="2000" b="0" kern="1200" dirty="0"/>
        </a:p>
      </dsp:txBody>
      <dsp:txXfrm>
        <a:off x="1798493" y="1405984"/>
        <a:ext cx="1073777" cy="1073777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53CC28-BA95-420A-A1F5-9022AC3C48E8}">
      <dsp:nvSpPr>
        <dsp:cNvPr id="0" name=""/>
        <dsp:cNvSpPr/>
      </dsp:nvSpPr>
      <dsp:spPr>
        <a:xfrm>
          <a:off x="1116" y="0"/>
          <a:ext cx="2902148" cy="647700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Business literacy</a:t>
          </a:r>
          <a:endParaRPr lang="en-US" sz="3200" kern="1200" dirty="0"/>
        </a:p>
      </dsp:txBody>
      <dsp:txXfrm>
        <a:off x="1116" y="0"/>
        <a:ext cx="2902148" cy="1943100"/>
      </dsp:txXfrm>
    </dsp:sp>
    <dsp:sp modelId="{64533FE3-B904-4A52-AA8B-DF9B15F73AE4}">
      <dsp:nvSpPr>
        <dsp:cNvPr id="0" name=""/>
        <dsp:cNvSpPr/>
      </dsp:nvSpPr>
      <dsp:spPr>
        <a:xfrm>
          <a:off x="291331" y="1944325"/>
          <a:ext cx="2321718" cy="7492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Accounting</a:t>
          </a:r>
          <a:endParaRPr lang="en-US" sz="2400" kern="1200" dirty="0"/>
        </a:p>
      </dsp:txBody>
      <dsp:txXfrm>
        <a:off x="313277" y="1966271"/>
        <a:ext cx="2277826" cy="705406"/>
      </dsp:txXfrm>
    </dsp:sp>
    <dsp:sp modelId="{B699B607-23C2-4713-9684-BC95FDB3F32D}">
      <dsp:nvSpPr>
        <dsp:cNvPr id="0" name=""/>
        <dsp:cNvSpPr/>
      </dsp:nvSpPr>
      <dsp:spPr>
        <a:xfrm>
          <a:off x="291331" y="2808900"/>
          <a:ext cx="2321718" cy="7492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Business</a:t>
          </a:r>
          <a:endParaRPr lang="en-US" sz="2400" kern="1200" dirty="0"/>
        </a:p>
      </dsp:txBody>
      <dsp:txXfrm>
        <a:off x="313277" y="2830846"/>
        <a:ext cx="2277826" cy="705406"/>
      </dsp:txXfrm>
    </dsp:sp>
    <dsp:sp modelId="{EAA39311-6FC7-44B8-A2D1-91F9D6C4BE2A}">
      <dsp:nvSpPr>
        <dsp:cNvPr id="0" name=""/>
        <dsp:cNvSpPr/>
      </dsp:nvSpPr>
      <dsp:spPr>
        <a:xfrm>
          <a:off x="291331" y="3673475"/>
          <a:ext cx="2321718" cy="7492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smtClean="0"/>
            <a:t>Economics</a:t>
          </a:r>
          <a:endParaRPr lang="en-US" sz="2400" kern="1200"/>
        </a:p>
      </dsp:txBody>
      <dsp:txXfrm>
        <a:off x="313277" y="3695421"/>
        <a:ext cx="2277826" cy="705406"/>
      </dsp:txXfrm>
    </dsp:sp>
    <dsp:sp modelId="{22EA5F71-3940-4082-8292-E1A687C4FC15}">
      <dsp:nvSpPr>
        <dsp:cNvPr id="0" name=""/>
        <dsp:cNvSpPr/>
      </dsp:nvSpPr>
      <dsp:spPr>
        <a:xfrm>
          <a:off x="291331" y="4538050"/>
          <a:ext cx="2321718" cy="7492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Finance</a:t>
          </a:r>
          <a:endParaRPr lang="en-US" sz="2400" kern="1200" dirty="0"/>
        </a:p>
      </dsp:txBody>
      <dsp:txXfrm>
        <a:off x="313277" y="4559996"/>
        <a:ext cx="2277826" cy="705406"/>
      </dsp:txXfrm>
    </dsp:sp>
    <dsp:sp modelId="{558F5F6C-2FB7-4C27-8B5E-241139B90637}">
      <dsp:nvSpPr>
        <dsp:cNvPr id="0" name=""/>
        <dsp:cNvSpPr/>
      </dsp:nvSpPr>
      <dsp:spPr>
        <a:xfrm>
          <a:off x="291331" y="5402626"/>
          <a:ext cx="2321718" cy="7492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smtClean="0"/>
            <a:t>Marketing</a:t>
          </a:r>
          <a:endParaRPr lang="en-US" sz="2400" kern="1200"/>
        </a:p>
      </dsp:txBody>
      <dsp:txXfrm>
        <a:off x="313277" y="5424572"/>
        <a:ext cx="2277826" cy="705406"/>
      </dsp:txXfrm>
    </dsp:sp>
    <dsp:sp modelId="{AEA00B1D-D293-43A0-B649-CC0CDA88BAB5}">
      <dsp:nvSpPr>
        <dsp:cNvPr id="0" name=""/>
        <dsp:cNvSpPr/>
      </dsp:nvSpPr>
      <dsp:spPr>
        <a:xfrm>
          <a:off x="3120925" y="0"/>
          <a:ext cx="2902148" cy="647700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Digital literacy</a:t>
          </a:r>
          <a:endParaRPr lang="en-US" sz="3200" kern="1200" dirty="0"/>
        </a:p>
      </dsp:txBody>
      <dsp:txXfrm>
        <a:off x="3120925" y="0"/>
        <a:ext cx="2902148" cy="1943100"/>
      </dsp:txXfrm>
    </dsp:sp>
    <dsp:sp modelId="{FF5E75E1-99F4-43DA-9CF4-D3385F51C8C1}">
      <dsp:nvSpPr>
        <dsp:cNvPr id="0" name=""/>
        <dsp:cNvSpPr/>
      </dsp:nvSpPr>
      <dsp:spPr>
        <a:xfrm>
          <a:off x="3411140" y="1943100"/>
          <a:ext cx="2321718" cy="42100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Computer skills</a:t>
          </a:r>
          <a:endParaRPr lang="en-US" sz="2400" kern="1200" dirty="0"/>
        </a:p>
      </dsp:txBody>
      <dsp:txXfrm>
        <a:off x="3479141" y="2011101"/>
        <a:ext cx="2185716" cy="4074048"/>
      </dsp:txXfrm>
    </dsp:sp>
    <dsp:sp modelId="{9FE488B3-0818-448C-82F9-BFB6F2D471DA}">
      <dsp:nvSpPr>
        <dsp:cNvPr id="0" name=""/>
        <dsp:cNvSpPr/>
      </dsp:nvSpPr>
      <dsp:spPr>
        <a:xfrm>
          <a:off x="6240735" y="0"/>
          <a:ext cx="2902148" cy="647700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Leadership and management skills</a:t>
          </a:r>
          <a:endParaRPr lang="en-US" sz="3200" b="1" kern="1200" dirty="0"/>
        </a:p>
      </dsp:txBody>
      <dsp:txXfrm>
        <a:off x="6240735" y="0"/>
        <a:ext cx="2902148" cy="1943100"/>
      </dsp:txXfrm>
    </dsp:sp>
    <dsp:sp modelId="{03351B38-0DD6-4E1B-AE77-D9AFD96810F6}">
      <dsp:nvSpPr>
        <dsp:cNvPr id="0" name=""/>
        <dsp:cNvSpPr/>
      </dsp:nvSpPr>
      <dsp:spPr>
        <a:xfrm>
          <a:off x="6530950" y="1944997"/>
          <a:ext cx="2321718" cy="41113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40005" rIns="5334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Controlling</a:t>
          </a:r>
          <a:endParaRPr lang="en-US" sz="2100" kern="1200" dirty="0"/>
        </a:p>
      </dsp:txBody>
      <dsp:txXfrm>
        <a:off x="6542992" y="1957039"/>
        <a:ext cx="2297634" cy="387053"/>
      </dsp:txXfrm>
    </dsp:sp>
    <dsp:sp modelId="{FF473BC6-36F9-4F42-BCE1-58D5AD8BAD22}">
      <dsp:nvSpPr>
        <dsp:cNvPr id="0" name=""/>
        <dsp:cNvSpPr/>
      </dsp:nvSpPr>
      <dsp:spPr>
        <a:xfrm>
          <a:off x="6530950" y="2419387"/>
          <a:ext cx="2321718" cy="41113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40005" rIns="5334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smtClean="0"/>
            <a:t>Decision making</a:t>
          </a:r>
          <a:endParaRPr lang="en-US" sz="2100" kern="1200"/>
        </a:p>
      </dsp:txBody>
      <dsp:txXfrm>
        <a:off x="6542992" y="2431429"/>
        <a:ext cx="2297634" cy="387053"/>
      </dsp:txXfrm>
    </dsp:sp>
    <dsp:sp modelId="{5DCD76A4-468D-4949-8473-862B05592981}">
      <dsp:nvSpPr>
        <dsp:cNvPr id="0" name=""/>
        <dsp:cNvSpPr/>
      </dsp:nvSpPr>
      <dsp:spPr>
        <a:xfrm>
          <a:off x="6530950" y="2893776"/>
          <a:ext cx="2321718" cy="41113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40005" rIns="5334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Delegation</a:t>
          </a:r>
          <a:endParaRPr lang="en-US" sz="2100" kern="1200" dirty="0"/>
        </a:p>
      </dsp:txBody>
      <dsp:txXfrm>
        <a:off x="6542992" y="2905818"/>
        <a:ext cx="2297634" cy="387053"/>
      </dsp:txXfrm>
    </dsp:sp>
    <dsp:sp modelId="{1CBED553-1000-4F17-98BD-4665616FBBCB}">
      <dsp:nvSpPr>
        <dsp:cNvPr id="0" name=""/>
        <dsp:cNvSpPr/>
      </dsp:nvSpPr>
      <dsp:spPr>
        <a:xfrm>
          <a:off x="6530950" y="3368166"/>
          <a:ext cx="2321718" cy="41113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40005" rIns="5334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smtClean="0"/>
            <a:t>Leadership</a:t>
          </a:r>
          <a:endParaRPr lang="en-US" sz="2100" kern="1200"/>
        </a:p>
      </dsp:txBody>
      <dsp:txXfrm>
        <a:off x="6542992" y="3380208"/>
        <a:ext cx="2297634" cy="387053"/>
      </dsp:txXfrm>
    </dsp:sp>
    <dsp:sp modelId="{C2CC54A4-1E81-4CE0-A5F3-505C2ACB81B8}">
      <dsp:nvSpPr>
        <dsp:cNvPr id="0" name=""/>
        <dsp:cNvSpPr/>
      </dsp:nvSpPr>
      <dsp:spPr>
        <a:xfrm>
          <a:off x="6530950" y="3842556"/>
          <a:ext cx="2321718" cy="41113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40005" rIns="5334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smtClean="0"/>
            <a:t>Management</a:t>
          </a:r>
          <a:endParaRPr lang="en-US" sz="2100" kern="1200"/>
        </a:p>
      </dsp:txBody>
      <dsp:txXfrm>
        <a:off x="6542992" y="3854598"/>
        <a:ext cx="2297634" cy="387053"/>
      </dsp:txXfrm>
    </dsp:sp>
    <dsp:sp modelId="{30CD07B5-AE7D-4448-A5BD-A49126C9F17E}">
      <dsp:nvSpPr>
        <dsp:cNvPr id="0" name=""/>
        <dsp:cNvSpPr/>
      </dsp:nvSpPr>
      <dsp:spPr>
        <a:xfrm>
          <a:off x="6530950" y="4316945"/>
          <a:ext cx="2321718" cy="41113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40005" rIns="5334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smtClean="0"/>
            <a:t>Motivation</a:t>
          </a:r>
          <a:endParaRPr lang="en-US" sz="2100" kern="1200"/>
        </a:p>
      </dsp:txBody>
      <dsp:txXfrm>
        <a:off x="6542992" y="4328987"/>
        <a:ext cx="2297634" cy="387053"/>
      </dsp:txXfrm>
    </dsp:sp>
    <dsp:sp modelId="{183B4CF8-39E0-49F5-90AF-75EBC52D735F}">
      <dsp:nvSpPr>
        <dsp:cNvPr id="0" name=""/>
        <dsp:cNvSpPr/>
      </dsp:nvSpPr>
      <dsp:spPr>
        <a:xfrm>
          <a:off x="6530950" y="4791335"/>
          <a:ext cx="2321718" cy="41113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40005" rIns="5334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smtClean="0"/>
            <a:t>Organizing</a:t>
          </a:r>
          <a:endParaRPr lang="en-US" sz="2100" kern="1200"/>
        </a:p>
      </dsp:txBody>
      <dsp:txXfrm>
        <a:off x="6542992" y="4803377"/>
        <a:ext cx="2297634" cy="387053"/>
      </dsp:txXfrm>
    </dsp:sp>
    <dsp:sp modelId="{7E50D3BB-5042-454E-8AFC-DBAA4AE8F0D7}">
      <dsp:nvSpPr>
        <dsp:cNvPr id="0" name=""/>
        <dsp:cNvSpPr/>
      </dsp:nvSpPr>
      <dsp:spPr>
        <a:xfrm>
          <a:off x="6530950" y="5265725"/>
          <a:ext cx="2321718" cy="41113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40005" rIns="5334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smtClean="0"/>
            <a:t>Planning</a:t>
          </a:r>
          <a:endParaRPr lang="en-US" sz="2100" kern="1200"/>
        </a:p>
      </dsp:txBody>
      <dsp:txXfrm>
        <a:off x="6542992" y="5277767"/>
        <a:ext cx="2297634" cy="387053"/>
      </dsp:txXfrm>
    </dsp:sp>
    <dsp:sp modelId="{E3397493-7606-4593-B703-248D5A797260}">
      <dsp:nvSpPr>
        <dsp:cNvPr id="0" name=""/>
        <dsp:cNvSpPr/>
      </dsp:nvSpPr>
      <dsp:spPr>
        <a:xfrm>
          <a:off x="6530950" y="5740114"/>
          <a:ext cx="2321718" cy="41113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40005" rIns="5334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Time management</a:t>
          </a:r>
          <a:endParaRPr lang="en-US" sz="2100" kern="1200" dirty="0"/>
        </a:p>
      </dsp:txBody>
      <dsp:txXfrm>
        <a:off x="6542992" y="5752156"/>
        <a:ext cx="2297634" cy="387053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53CC28-BA95-420A-A1F5-9022AC3C48E8}">
      <dsp:nvSpPr>
        <dsp:cNvPr id="0" name=""/>
        <dsp:cNvSpPr/>
      </dsp:nvSpPr>
      <dsp:spPr>
        <a:xfrm>
          <a:off x="1116" y="0"/>
          <a:ext cx="2902148" cy="647700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/>
            <a:t>Critical thinking</a:t>
          </a:r>
          <a:endParaRPr lang="en-US" sz="3100" kern="1200" dirty="0"/>
        </a:p>
      </dsp:txBody>
      <dsp:txXfrm>
        <a:off x="1116" y="0"/>
        <a:ext cx="2902148" cy="1943100"/>
      </dsp:txXfrm>
    </dsp:sp>
    <dsp:sp modelId="{A6F5DECF-A938-479D-BC6F-A4C9C46077A3}">
      <dsp:nvSpPr>
        <dsp:cNvPr id="0" name=""/>
        <dsp:cNvSpPr/>
      </dsp:nvSpPr>
      <dsp:spPr>
        <a:xfrm>
          <a:off x="291331" y="1944226"/>
          <a:ext cx="2321718" cy="33559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smtClean="0"/>
            <a:t>Analyzing</a:t>
          </a:r>
          <a:endParaRPr lang="en-US" sz="1800" kern="1200"/>
        </a:p>
      </dsp:txBody>
      <dsp:txXfrm>
        <a:off x="301160" y="1954055"/>
        <a:ext cx="2302060" cy="315933"/>
      </dsp:txXfrm>
    </dsp:sp>
    <dsp:sp modelId="{50E53975-3C39-484E-A8AA-6331C06DC989}">
      <dsp:nvSpPr>
        <dsp:cNvPr id="0" name=""/>
        <dsp:cNvSpPr/>
      </dsp:nvSpPr>
      <dsp:spPr>
        <a:xfrm>
          <a:off x="291331" y="2331447"/>
          <a:ext cx="2321718" cy="33559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Creativity</a:t>
          </a:r>
          <a:endParaRPr lang="en-US" sz="1800" kern="1200" dirty="0"/>
        </a:p>
      </dsp:txBody>
      <dsp:txXfrm>
        <a:off x="301160" y="2341276"/>
        <a:ext cx="2302060" cy="315933"/>
      </dsp:txXfrm>
    </dsp:sp>
    <dsp:sp modelId="{09F0E2B7-6D85-4556-A0C3-4C2F32879664}">
      <dsp:nvSpPr>
        <dsp:cNvPr id="0" name=""/>
        <dsp:cNvSpPr/>
      </dsp:nvSpPr>
      <dsp:spPr>
        <a:xfrm>
          <a:off x="291331" y="2718667"/>
          <a:ext cx="2321718" cy="33559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smtClean="0"/>
            <a:t>Focusing</a:t>
          </a:r>
          <a:endParaRPr lang="en-US" sz="1800" kern="1200"/>
        </a:p>
      </dsp:txBody>
      <dsp:txXfrm>
        <a:off x="301160" y="2728496"/>
        <a:ext cx="2302060" cy="315933"/>
      </dsp:txXfrm>
    </dsp:sp>
    <dsp:sp modelId="{43E3F6D4-4793-4165-82EE-D81A7127D3CE}">
      <dsp:nvSpPr>
        <dsp:cNvPr id="0" name=""/>
        <dsp:cNvSpPr/>
      </dsp:nvSpPr>
      <dsp:spPr>
        <a:xfrm>
          <a:off x="291331" y="3105888"/>
          <a:ext cx="2321718" cy="33559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smtClean="0"/>
            <a:t>Evaluation</a:t>
          </a:r>
          <a:endParaRPr lang="en-US" sz="1800" kern="1200"/>
        </a:p>
      </dsp:txBody>
      <dsp:txXfrm>
        <a:off x="301160" y="3115717"/>
        <a:ext cx="2302060" cy="315933"/>
      </dsp:txXfrm>
    </dsp:sp>
    <dsp:sp modelId="{A00DEE54-C188-4E82-B82E-5A1FE4239503}">
      <dsp:nvSpPr>
        <dsp:cNvPr id="0" name=""/>
        <dsp:cNvSpPr/>
      </dsp:nvSpPr>
      <dsp:spPr>
        <a:xfrm>
          <a:off x="291331" y="3493108"/>
          <a:ext cx="2321718" cy="33559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smtClean="0"/>
            <a:t>Understanding</a:t>
          </a:r>
          <a:endParaRPr lang="en-US" sz="1800" kern="1200"/>
        </a:p>
      </dsp:txBody>
      <dsp:txXfrm>
        <a:off x="301160" y="3502937"/>
        <a:ext cx="2302060" cy="315933"/>
      </dsp:txXfrm>
    </dsp:sp>
    <dsp:sp modelId="{FA3204CD-6466-455F-BE10-F510DDF0877B}">
      <dsp:nvSpPr>
        <dsp:cNvPr id="0" name=""/>
        <dsp:cNvSpPr/>
      </dsp:nvSpPr>
      <dsp:spPr>
        <a:xfrm>
          <a:off x="291331" y="3880329"/>
          <a:ext cx="2321718" cy="33559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smtClean="0"/>
            <a:t>Thinking</a:t>
          </a:r>
          <a:endParaRPr lang="en-US" sz="1800" kern="1200"/>
        </a:p>
      </dsp:txBody>
      <dsp:txXfrm>
        <a:off x="301160" y="3890158"/>
        <a:ext cx="2302060" cy="315933"/>
      </dsp:txXfrm>
    </dsp:sp>
    <dsp:sp modelId="{20C0095D-30C6-4804-A140-44347D69357F}">
      <dsp:nvSpPr>
        <dsp:cNvPr id="0" name=""/>
        <dsp:cNvSpPr/>
      </dsp:nvSpPr>
      <dsp:spPr>
        <a:xfrm>
          <a:off x="291331" y="4267549"/>
          <a:ext cx="2321718" cy="33559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Problem solving</a:t>
          </a:r>
          <a:endParaRPr lang="en-US" sz="1800" kern="1200" dirty="0"/>
        </a:p>
      </dsp:txBody>
      <dsp:txXfrm>
        <a:off x="301160" y="4277378"/>
        <a:ext cx="2302060" cy="315933"/>
      </dsp:txXfrm>
    </dsp:sp>
    <dsp:sp modelId="{837DE07B-8F24-4988-886E-376E4B2C4B84}">
      <dsp:nvSpPr>
        <dsp:cNvPr id="0" name=""/>
        <dsp:cNvSpPr/>
      </dsp:nvSpPr>
      <dsp:spPr>
        <a:xfrm>
          <a:off x="291331" y="4654770"/>
          <a:ext cx="2321718" cy="33559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smtClean="0"/>
            <a:t>Memorizing</a:t>
          </a:r>
          <a:endParaRPr lang="en-US" sz="1800" kern="1200"/>
        </a:p>
      </dsp:txBody>
      <dsp:txXfrm>
        <a:off x="301160" y="4664599"/>
        <a:ext cx="2302060" cy="315933"/>
      </dsp:txXfrm>
    </dsp:sp>
    <dsp:sp modelId="{BBFA32AF-658D-4FFC-8CD7-00EEBB7F2C5E}">
      <dsp:nvSpPr>
        <dsp:cNvPr id="0" name=""/>
        <dsp:cNvSpPr/>
      </dsp:nvSpPr>
      <dsp:spPr>
        <a:xfrm>
          <a:off x="291331" y="5041991"/>
          <a:ext cx="2321718" cy="33559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smtClean="0"/>
            <a:t>Mathematic</a:t>
          </a:r>
          <a:endParaRPr lang="en-US" sz="1800" kern="1200"/>
        </a:p>
      </dsp:txBody>
      <dsp:txXfrm>
        <a:off x="301160" y="5051820"/>
        <a:ext cx="2302060" cy="315933"/>
      </dsp:txXfrm>
    </dsp:sp>
    <dsp:sp modelId="{9CBCBED4-DC0B-4D28-BF3D-79A8C5CEC5C2}">
      <dsp:nvSpPr>
        <dsp:cNvPr id="0" name=""/>
        <dsp:cNvSpPr/>
      </dsp:nvSpPr>
      <dsp:spPr>
        <a:xfrm>
          <a:off x="291331" y="5429211"/>
          <a:ext cx="2321718" cy="33559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smtClean="0"/>
            <a:t>Imagination</a:t>
          </a:r>
          <a:endParaRPr lang="en-US" sz="1800" kern="1200"/>
        </a:p>
      </dsp:txBody>
      <dsp:txXfrm>
        <a:off x="301160" y="5439040"/>
        <a:ext cx="2302060" cy="315933"/>
      </dsp:txXfrm>
    </dsp:sp>
    <dsp:sp modelId="{2AD99DEC-4B34-4472-A419-20EB684B2E51}">
      <dsp:nvSpPr>
        <dsp:cNvPr id="0" name=""/>
        <dsp:cNvSpPr/>
      </dsp:nvSpPr>
      <dsp:spPr>
        <a:xfrm>
          <a:off x="291331" y="5816432"/>
          <a:ext cx="2321718" cy="33559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smtClean="0"/>
            <a:t>Forecasting</a:t>
          </a:r>
          <a:endParaRPr lang="en-US" sz="1800" kern="1200"/>
        </a:p>
      </dsp:txBody>
      <dsp:txXfrm>
        <a:off x="301160" y="5826261"/>
        <a:ext cx="2302060" cy="315933"/>
      </dsp:txXfrm>
    </dsp:sp>
    <dsp:sp modelId="{AEA00B1D-D293-43A0-B649-CC0CDA88BAB5}">
      <dsp:nvSpPr>
        <dsp:cNvPr id="0" name=""/>
        <dsp:cNvSpPr/>
      </dsp:nvSpPr>
      <dsp:spPr>
        <a:xfrm>
          <a:off x="3120925" y="0"/>
          <a:ext cx="2902148" cy="647700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b="0" kern="1200" dirty="0" smtClean="0"/>
            <a:t>Communication</a:t>
          </a:r>
          <a:endParaRPr lang="en-US" sz="3100" b="0" kern="1200" dirty="0"/>
        </a:p>
      </dsp:txBody>
      <dsp:txXfrm>
        <a:off x="3120925" y="0"/>
        <a:ext cx="2902148" cy="1943100"/>
      </dsp:txXfrm>
    </dsp:sp>
    <dsp:sp modelId="{B0CCF536-C001-4DEF-B7BE-E458E4DD0581}">
      <dsp:nvSpPr>
        <dsp:cNvPr id="0" name=""/>
        <dsp:cNvSpPr/>
      </dsp:nvSpPr>
      <dsp:spPr>
        <a:xfrm>
          <a:off x="3411140" y="1943416"/>
          <a:ext cx="2321718" cy="6218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40005" rIns="5334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Communication</a:t>
          </a:r>
          <a:endParaRPr lang="en-US" sz="2100" kern="1200" dirty="0"/>
        </a:p>
      </dsp:txBody>
      <dsp:txXfrm>
        <a:off x="3429353" y="1961629"/>
        <a:ext cx="2285292" cy="585419"/>
      </dsp:txXfrm>
    </dsp:sp>
    <dsp:sp modelId="{1E2E0762-E85D-41E3-95FB-893777731701}">
      <dsp:nvSpPr>
        <dsp:cNvPr id="0" name=""/>
        <dsp:cNvSpPr/>
      </dsp:nvSpPr>
      <dsp:spPr>
        <a:xfrm>
          <a:off x="3411140" y="2660930"/>
          <a:ext cx="2321718" cy="6218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40005" rIns="5334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Conversation skills</a:t>
          </a:r>
          <a:endParaRPr lang="en-US" sz="2100" kern="1200" dirty="0"/>
        </a:p>
      </dsp:txBody>
      <dsp:txXfrm>
        <a:off x="3429353" y="2679143"/>
        <a:ext cx="2285292" cy="585419"/>
      </dsp:txXfrm>
    </dsp:sp>
    <dsp:sp modelId="{5F304907-8AE7-448F-96C7-68214AACC430}">
      <dsp:nvSpPr>
        <dsp:cNvPr id="0" name=""/>
        <dsp:cNvSpPr/>
      </dsp:nvSpPr>
      <dsp:spPr>
        <a:xfrm>
          <a:off x="3411140" y="3378444"/>
          <a:ext cx="2321718" cy="6218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40005" rIns="5334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Debating skills</a:t>
          </a:r>
          <a:endParaRPr lang="en-US" sz="2100" kern="1200" dirty="0"/>
        </a:p>
      </dsp:txBody>
      <dsp:txXfrm>
        <a:off x="3429353" y="3396657"/>
        <a:ext cx="2285292" cy="585419"/>
      </dsp:txXfrm>
    </dsp:sp>
    <dsp:sp modelId="{AE57E95E-205D-4F41-8B7F-3FB68D4C8414}">
      <dsp:nvSpPr>
        <dsp:cNvPr id="0" name=""/>
        <dsp:cNvSpPr/>
      </dsp:nvSpPr>
      <dsp:spPr>
        <a:xfrm>
          <a:off x="3411140" y="4095959"/>
          <a:ext cx="2321718" cy="6218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40005" rIns="5334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smtClean="0"/>
            <a:t>Language</a:t>
          </a:r>
          <a:endParaRPr lang="en-US" sz="2100" kern="1200"/>
        </a:p>
      </dsp:txBody>
      <dsp:txXfrm>
        <a:off x="3429353" y="4114172"/>
        <a:ext cx="2285292" cy="585419"/>
      </dsp:txXfrm>
    </dsp:sp>
    <dsp:sp modelId="{7E627719-CCCA-4ECC-8C53-1AF8129DDB41}">
      <dsp:nvSpPr>
        <dsp:cNvPr id="0" name=""/>
        <dsp:cNvSpPr/>
      </dsp:nvSpPr>
      <dsp:spPr>
        <a:xfrm>
          <a:off x="3411140" y="4813473"/>
          <a:ext cx="2321718" cy="6218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40005" rIns="5334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Negotiation</a:t>
          </a:r>
          <a:endParaRPr lang="en-US" sz="2100" kern="1200" dirty="0"/>
        </a:p>
      </dsp:txBody>
      <dsp:txXfrm>
        <a:off x="3429353" y="4831686"/>
        <a:ext cx="2285292" cy="585419"/>
      </dsp:txXfrm>
    </dsp:sp>
    <dsp:sp modelId="{62A41924-7A2E-4851-A102-79C64876B110}">
      <dsp:nvSpPr>
        <dsp:cNvPr id="0" name=""/>
        <dsp:cNvSpPr/>
      </dsp:nvSpPr>
      <dsp:spPr>
        <a:xfrm>
          <a:off x="3411140" y="5530987"/>
          <a:ext cx="2321718" cy="6218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40005" rIns="5334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Presentation skills</a:t>
          </a:r>
          <a:endParaRPr lang="en-US" sz="2100" kern="1200" dirty="0"/>
        </a:p>
      </dsp:txBody>
      <dsp:txXfrm>
        <a:off x="3429353" y="5549200"/>
        <a:ext cx="2285292" cy="585419"/>
      </dsp:txXfrm>
    </dsp:sp>
    <dsp:sp modelId="{9FE488B3-0818-448C-82F9-BFB6F2D471DA}">
      <dsp:nvSpPr>
        <dsp:cNvPr id="0" name=""/>
        <dsp:cNvSpPr/>
      </dsp:nvSpPr>
      <dsp:spPr>
        <a:xfrm>
          <a:off x="6240735" y="0"/>
          <a:ext cx="2902148" cy="647700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b="0" kern="1200" dirty="0" smtClean="0"/>
            <a:t>Career development skills</a:t>
          </a:r>
          <a:endParaRPr lang="en-US" sz="3100" b="0" kern="1200" dirty="0"/>
        </a:p>
      </dsp:txBody>
      <dsp:txXfrm>
        <a:off x="6240735" y="0"/>
        <a:ext cx="2902148" cy="1943100"/>
      </dsp:txXfrm>
    </dsp:sp>
    <dsp:sp modelId="{03351B38-0DD6-4E1B-AE77-D9AFD96810F6}">
      <dsp:nvSpPr>
        <dsp:cNvPr id="0" name=""/>
        <dsp:cNvSpPr/>
      </dsp:nvSpPr>
      <dsp:spPr>
        <a:xfrm>
          <a:off x="6530950" y="1943653"/>
          <a:ext cx="2321718" cy="12724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40005" rIns="5334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Application skills</a:t>
          </a:r>
          <a:endParaRPr lang="en-US" sz="2100" kern="1200" dirty="0"/>
        </a:p>
      </dsp:txBody>
      <dsp:txXfrm>
        <a:off x="6568219" y="1980922"/>
        <a:ext cx="2247180" cy="1197933"/>
      </dsp:txXfrm>
    </dsp:sp>
    <dsp:sp modelId="{FF473BC6-36F9-4F42-BCE1-58D5AD8BAD22}">
      <dsp:nvSpPr>
        <dsp:cNvPr id="0" name=""/>
        <dsp:cNvSpPr/>
      </dsp:nvSpPr>
      <dsp:spPr>
        <a:xfrm>
          <a:off x="6530950" y="3411889"/>
          <a:ext cx="2321718" cy="12724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40005" rIns="5334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Practical skills</a:t>
          </a:r>
          <a:endParaRPr lang="en-US" sz="2100" kern="1200" dirty="0"/>
        </a:p>
      </dsp:txBody>
      <dsp:txXfrm>
        <a:off x="6568219" y="3449158"/>
        <a:ext cx="2247180" cy="1197933"/>
      </dsp:txXfrm>
    </dsp:sp>
    <dsp:sp modelId="{5DCD76A4-468D-4949-8473-862B05592981}">
      <dsp:nvSpPr>
        <dsp:cNvPr id="0" name=""/>
        <dsp:cNvSpPr/>
      </dsp:nvSpPr>
      <dsp:spPr>
        <a:xfrm>
          <a:off x="6530950" y="4880125"/>
          <a:ext cx="2321718" cy="12724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40005" rIns="5334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Productivity</a:t>
          </a:r>
          <a:endParaRPr lang="en-US" sz="2100" kern="1200" dirty="0"/>
        </a:p>
      </dsp:txBody>
      <dsp:txXfrm>
        <a:off x="6568219" y="4917394"/>
        <a:ext cx="2247180" cy="1197933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53CC28-BA95-420A-A1F5-9022AC3C48E8}">
      <dsp:nvSpPr>
        <dsp:cNvPr id="0" name=""/>
        <dsp:cNvSpPr/>
      </dsp:nvSpPr>
      <dsp:spPr>
        <a:xfrm>
          <a:off x="1116" y="0"/>
          <a:ext cx="2902148" cy="647700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0" kern="1200" dirty="0" smtClean="0"/>
            <a:t>Interpersonal skills</a:t>
          </a:r>
          <a:endParaRPr lang="en-US" sz="3600" b="0" kern="1200" dirty="0"/>
        </a:p>
      </dsp:txBody>
      <dsp:txXfrm>
        <a:off x="1116" y="0"/>
        <a:ext cx="2902148" cy="1943100"/>
      </dsp:txXfrm>
    </dsp:sp>
    <dsp:sp modelId="{A6F5DECF-A938-479D-BC6F-A4C9C46077A3}">
      <dsp:nvSpPr>
        <dsp:cNvPr id="0" name=""/>
        <dsp:cNvSpPr/>
      </dsp:nvSpPr>
      <dsp:spPr>
        <a:xfrm>
          <a:off x="291331" y="1943416"/>
          <a:ext cx="2321718" cy="6218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Confidence</a:t>
          </a:r>
          <a:endParaRPr lang="en-US" sz="2400" kern="1200" dirty="0"/>
        </a:p>
      </dsp:txBody>
      <dsp:txXfrm>
        <a:off x="309544" y="1961629"/>
        <a:ext cx="2285292" cy="585419"/>
      </dsp:txXfrm>
    </dsp:sp>
    <dsp:sp modelId="{50E53975-3C39-484E-A8AA-6331C06DC989}">
      <dsp:nvSpPr>
        <dsp:cNvPr id="0" name=""/>
        <dsp:cNvSpPr/>
      </dsp:nvSpPr>
      <dsp:spPr>
        <a:xfrm>
          <a:off x="291331" y="2660930"/>
          <a:ext cx="2321718" cy="6218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Educated</a:t>
          </a:r>
          <a:endParaRPr lang="en-US" sz="2400" kern="1200" dirty="0"/>
        </a:p>
      </dsp:txBody>
      <dsp:txXfrm>
        <a:off x="309544" y="2679143"/>
        <a:ext cx="2285292" cy="585419"/>
      </dsp:txXfrm>
    </dsp:sp>
    <dsp:sp modelId="{09F0E2B7-6D85-4556-A0C3-4C2F32879664}">
      <dsp:nvSpPr>
        <dsp:cNvPr id="0" name=""/>
        <dsp:cNvSpPr/>
      </dsp:nvSpPr>
      <dsp:spPr>
        <a:xfrm>
          <a:off x="291331" y="3378444"/>
          <a:ext cx="2321718" cy="6218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Flexibility</a:t>
          </a:r>
          <a:endParaRPr lang="en-US" sz="2400" kern="1200" dirty="0"/>
        </a:p>
      </dsp:txBody>
      <dsp:txXfrm>
        <a:off x="309544" y="3396657"/>
        <a:ext cx="2285292" cy="585419"/>
      </dsp:txXfrm>
    </dsp:sp>
    <dsp:sp modelId="{43E3F6D4-4793-4165-82EE-D81A7127D3CE}">
      <dsp:nvSpPr>
        <dsp:cNvPr id="0" name=""/>
        <dsp:cNvSpPr/>
      </dsp:nvSpPr>
      <dsp:spPr>
        <a:xfrm>
          <a:off x="291331" y="4095959"/>
          <a:ext cx="2321718" cy="6218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Independency</a:t>
          </a:r>
          <a:endParaRPr lang="en-US" sz="2400" kern="1200" dirty="0"/>
        </a:p>
      </dsp:txBody>
      <dsp:txXfrm>
        <a:off x="309544" y="4114172"/>
        <a:ext cx="2285292" cy="585419"/>
      </dsp:txXfrm>
    </dsp:sp>
    <dsp:sp modelId="{A00DEE54-C188-4E82-B82E-5A1FE4239503}">
      <dsp:nvSpPr>
        <dsp:cNvPr id="0" name=""/>
        <dsp:cNvSpPr/>
      </dsp:nvSpPr>
      <dsp:spPr>
        <a:xfrm>
          <a:off x="291331" y="4813473"/>
          <a:ext cx="2321718" cy="6218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Personal traits</a:t>
          </a:r>
          <a:endParaRPr lang="en-US" sz="2400" kern="1200" dirty="0"/>
        </a:p>
      </dsp:txBody>
      <dsp:txXfrm>
        <a:off x="309544" y="4831686"/>
        <a:ext cx="2285292" cy="585419"/>
      </dsp:txXfrm>
    </dsp:sp>
    <dsp:sp modelId="{FA3204CD-6466-455F-BE10-F510DDF0877B}">
      <dsp:nvSpPr>
        <dsp:cNvPr id="0" name=""/>
        <dsp:cNvSpPr/>
      </dsp:nvSpPr>
      <dsp:spPr>
        <a:xfrm>
          <a:off x="291331" y="5530987"/>
          <a:ext cx="2321718" cy="6218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Responsibility</a:t>
          </a:r>
          <a:endParaRPr lang="en-US" sz="2400" kern="1200" dirty="0"/>
        </a:p>
      </dsp:txBody>
      <dsp:txXfrm>
        <a:off x="309544" y="5549200"/>
        <a:ext cx="2285292" cy="585419"/>
      </dsp:txXfrm>
    </dsp:sp>
    <dsp:sp modelId="{AEA00B1D-D293-43A0-B649-CC0CDA88BAB5}">
      <dsp:nvSpPr>
        <dsp:cNvPr id="0" name=""/>
        <dsp:cNvSpPr/>
      </dsp:nvSpPr>
      <dsp:spPr>
        <a:xfrm>
          <a:off x="3120925" y="0"/>
          <a:ext cx="2902148" cy="647700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0" i="0" kern="1200" dirty="0" smtClean="0"/>
            <a:t>Collaboration</a:t>
          </a:r>
          <a:endParaRPr lang="en-US" sz="3600" b="0" kern="1200" dirty="0"/>
        </a:p>
      </dsp:txBody>
      <dsp:txXfrm>
        <a:off x="3120925" y="0"/>
        <a:ext cx="2902148" cy="1943100"/>
      </dsp:txXfrm>
    </dsp:sp>
    <dsp:sp modelId="{B0CCF536-C001-4DEF-B7BE-E458E4DD0581}">
      <dsp:nvSpPr>
        <dsp:cNvPr id="0" name=""/>
        <dsp:cNvSpPr/>
      </dsp:nvSpPr>
      <dsp:spPr>
        <a:xfrm>
          <a:off x="3411140" y="1943653"/>
          <a:ext cx="2321718" cy="12724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3660" tIns="55245" rIns="73660" bIns="5524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Cross culture – agility</a:t>
          </a:r>
          <a:endParaRPr lang="en-US" sz="2900" kern="1200" dirty="0"/>
        </a:p>
      </dsp:txBody>
      <dsp:txXfrm>
        <a:off x="3448409" y="1980922"/>
        <a:ext cx="2247180" cy="1197933"/>
      </dsp:txXfrm>
    </dsp:sp>
    <dsp:sp modelId="{1E2E0762-E85D-41E3-95FB-893777731701}">
      <dsp:nvSpPr>
        <dsp:cNvPr id="0" name=""/>
        <dsp:cNvSpPr/>
      </dsp:nvSpPr>
      <dsp:spPr>
        <a:xfrm>
          <a:off x="3411140" y="3411889"/>
          <a:ext cx="2321718" cy="12724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3660" tIns="55245" rIns="73660" bIns="5524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Social skills</a:t>
          </a:r>
          <a:endParaRPr lang="en-US" sz="2900" kern="1200" dirty="0"/>
        </a:p>
      </dsp:txBody>
      <dsp:txXfrm>
        <a:off x="3448409" y="3449158"/>
        <a:ext cx="2247180" cy="1197933"/>
      </dsp:txXfrm>
    </dsp:sp>
    <dsp:sp modelId="{5F304907-8AE7-448F-96C7-68214AACC430}">
      <dsp:nvSpPr>
        <dsp:cNvPr id="0" name=""/>
        <dsp:cNvSpPr/>
      </dsp:nvSpPr>
      <dsp:spPr>
        <a:xfrm>
          <a:off x="3411140" y="4880125"/>
          <a:ext cx="2321718" cy="12724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3660" tIns="55245" rIns="73660" bIns="5524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Teamwork</a:t>
          </a:r>
          <a:endParaRPr lang="en-US" sz="2900" kern="1200" dirty="0"/>
        </a:p>
      </dsp:txBody>
      <dsp:txXfrm>
        <a:off x="3448409" y="4917394"/>
        <a:ext cx="2247180" cy="1197933"/>
      </dsp:txXfrm>
    </dsp:sp>
    <dsp:sp modelId="{9FE488B3-0818-448C-82F9-BFB6F2D471DA}">
      <dsp:nvSpPr>
        <dsp:cNvPr id="0" name=""/>
        <dsp:cNvSpPr/>
      </dsp:nvSpPr>
      <dsp:spPr>
        <a:xfrm>
          <a:off x="6240735" y="0"/>
          <a:ext cx="2902148" cy="647700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0" kern="1200" dirty="0" smtClean="0"/>
            <a:t>Research skills</a:t>
          </a:r>
          <a:endParaRPr lang="en-US" sz="3600" b="0" kern="1200" dirty="0"/>
        </a:p>
      </dsp:txBody>
      <dsp:txXfrm>
        <a:off x="6240735" y="0"/>
        <a:ext cx="2902148" cy="1943100"/>
      </dsp:txXfrm>
    </dsp:sp>
    <dsp:sp modelId="{03351B38-0DD6-4E1B-AE77-D9AFD96810F6}">
      <dsp:nvSpPr>
        <dsp:cNvPr id="0" name=""/>
        <dsp:cNvSpPr/>
      </dsp:nvSpPr>
      <dsp:spPr>
        <a:xfrm>
          <a:off x="6530950" y="1944997"/>
          <a:ext cx="2321718" cy="19529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3660" tIns="55245" rIns="73660" bIns="5524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Learning</a:t>
          </a:r>
          <a:endParaRPr lang="en-US" sz="2900" kern="1200" dirty="0"/>
        </a:p>
      </dsp:txBody>
      <dsp:txXfrm>
        <a:off x="6588149" y="2002196"/>
        <a:ext cx="2207320" cy="1838506"/>
      </dsp:txXfrm>
    </dsp:sp>
    <dsp:sp modelId="{FF473BC6-36F9-4F42-BCE1-58D5AD8BAD22}">
      <dsp:nvSpPr>
        <dsp:cNvPr id="0" name=""/>
        <dsp:cNvSpPr/>
      </dsp:nvSpPr>
      <dsp:spPr>
        <a:xfrm>
          <a:off x="6530950" y="4198348"/>
          <a:ext cx="2321718" cy="19529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3660" tIns="55245" rIns="73660" bIns="5524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Research skills</a:t>
          </a:r>
          <a:endParaRPr lang="en-US" sz="2900" kern="1200" dirty="0"/>
        </a:p>
      </dsp:txBody>
      <dsp:txXfrm>
        <a:off x="6588149" y="4255547"/>
        <a:ext cx="2207320" cy="1838506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A00B1D-D293-43A0-B649-CC0CDA88BAB5}">
      <dsp:nvSpPr>
        <dsp:cNvPr id="0" name=""/>
        <dsp:cNvSpPr/>
      </dsp:nvSpPr>
      <dsp:spPr>
        <a:xfrm>
          <a:off x="4464" y="0"/>
          <a:ext cx="9135070" cy="647700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840" tIns="243840" rIns="243840" bIns="243840" numCol="1" spcCol="1270" anchor="ctr" anchorCtr="0">
          <a:noAutofit/>
        </a:bodyPr>
        <a:lstStyle/>
        <a:p>
          <a:pPr lvl="0" algn="ctr" defTabSz="2844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400" kern="1200" dirty="0" smtClean="0"/>
            <a:t>Entrepreneurship literacy</a:t>
          </a:r>
          <a:endParaRPr lang="en-US" sz="6400" kern="1200" dirty="0"/>
        </a:p>
      </dsp:txBody>
      <dsp:txXfrm>
        <a:off x="4464" y="0"/>
        <a:ext cx="9135070" cy="1943100"/>
      </dsp:txXfrm>
    </dsp:sp>
    <dsp:sp modelId="{FF5E75E1-99F4-43DA-9CF4-D3385F51C8C1}">
      <dsp:nvSpPr>
        <dsp:cNvPr id="0" name=""/>
        <dsp:cNvSpPr/>
      </dsp:nvSpPr>
      <dsp:spPr>
        <a:xfrm>
          <a:off x="917971" y="1943389"/>
          <a:ext cx="7308056" cy="32152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Business challenges</a:t>
          </a:r>
          <a:endParaRPr lang="en-US" sz="2400" kern="1200" dirty="0"/>
        </a:p>
      </dsp:txBody>
      <dsp:txXfrm>
        <a:off x="927388" y="1952806"/>
        <a:ext cx="7289222" cy="302688"/>
      </dsp:txXfrm>
    </dsp:sp>
    <dsp:sp modelId="{D30EAFFC-6249-4E62-84D8-2F75DCD4CD45}">
      <dsp:nvSpPr>
        <dsp:cNvPr id="0" name=""/>
        <dsp:cNvSpPr/>
      </dsp:nvSpPr>
      <dsp:spPr>
        <a:xfrm>
          <a:off x="917971" y="2267384"/>
          <a:ext cx="7308056" cy="32152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Business control</a:t>
          </a:r>
          <a:endParaRPr lang="en-US" sz="2400" kern="1200" dirty="0"/>
        </a:p>
      </dsp:txBody>
      <dsp:txXfrm>
        <a:off x="927388" y="2276801"/>
        <a:ext cx="7289222" cy="302688"/>
      </dsp:txXfrm>
    </dsp:sp>
    <dsp:sp modelId="{4F778F7F-8299-4EB7-86BA-44CBACB6972D}">
      <dsp:nvSpPr>
        <dsp:cNvPr id="0" name=""/>
        <dsp:cNvSpPr/>
      </dsp:nvSpPr>
      <dsp:spPr>
        <a:xfrm>
          <a:off x="917971" y="2591380"/>
          <a:ext cx="7308056" cy="32152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Business management</a:t>
          </a:r>
          <a:endParaRPr lang="en-US" sz="2400" kern="1200" dirty="0"/>
        </a:p>
      </dsp:txBody>
      <dsp:txXfrm>
        <a:off x="927388" y="2600797"/>
        <a:ext cx="7289222" cy="302688"/>
      </dsp:txXfrm>
    </dsp:sp>
    <dsp:sp modelId="{B3F7D43E-290A-4EC5-9A62-288FEF48E038}">
      <dsp:nvSpPr>
        <dsp:cNvPr id="0" name=""/>
        <dsp:cNvSpPr/>
      </dsp:nvSpPr>
      <dsp:spPr>
        <a:xfrm>
          <a:off x="917971" y="2915376"/>
          <a:ext cx="7308056" cy="32152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Business planning</a:t>
          </a:r>
          <a:endParaRPr lang="en-US" sz="2400" kern="1200" dirty="0"/>
        </a:p>
      </dsp:txBody>
      <dsp:txXfrm>
        <a:off x="927388" y="2924793"/>
        <a:ext cx="7289222" cy="302688"/>
      </dsp:txXfrm>
    </dsp:sp>
    <dsp:sp modelId="{78367914-C20E-4634-9315-E2FB34EB8401}">
      <dsp:nvSpPr>
        <dsp:cNvPr id="0" name=""/>
        <dsp:cNvSpPr/>
      </dsp:nvSpPr>
      <dsp:spPr>
        <a:xfrm>
          <a:off x="917971" y="3239372"/>
          <a:ext cx="7308056" cy="32152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Decision making</a:t>
          </a:r>
          <a:endParaRPr lang="en-US" sz="2400" kern="1200" dirty="0"/>
        </a:p>
      </dsp:txBody>
      <dsp:txXfrm>
        <a:off x="927388" y="3248789"/>
        <a:ext cx="7289222" cy="302688"/>
      </dsp:txXfrm>
    </dsp:sp>
    <dsp:sp modelId="{C7FFAF83-BF60-49C7-9F24-35E9EE63183D}">
      <dsp:nvSpPr>
        <dsp:cNvPr id="0" name=""/>
        <dsp:cNvSpPr/>
      </dsp:nvSpPr>
      <dsp:spPr>
        <a:xfrm>
          <a:off x="917971" y="3563367"/>
          <a:ext cx="7308056" cy="32152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smtClean="0"/>
            <a:t>Entrepreneurship</a:t>
          </a:r>
          <a:endParaRPr lang="en-US" sz="2400" kern="1200"/>
        </a:p>
      </dsp:txBody>
      <dsp:txXfrm>
        <a:off x="927388" y="3572784"/>
        <a:ext cx="7289222" cy="302688"/>
      </dsp:txXfrm>
    </dsp:sp>
    <dsp:sp modelId="{F83FC648-FBE3-44A7-A735-35FA3DB1A349}">
      <dsp:nvSpPr>
        <dsp:cNvPr id="0" name=""/>
        <dsp:cNvSpPr/>
      </dsp:nvSpPr>
      <dsp:spPr>
        <a:xfrm>
          <a:off x="917971" y="3887363"/>
          <a:ext cx="7308056" cy="32152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Financing a business</a:t>
          </a:r>
          <a:endParaRPr lang="en-US" sz="2400" kern="1200" dirty="0"/>
        </a:p>
      </dsp:txBody>
      <dsp:txXfrm>
        <a:off x="927388" y="3896780"/>
        <a:ext cx="7289222" cy="302688"/>
      </dsp:txXfrm>
    </dsp:sp>
    <dsp:sp modelId="{1DAC8E04-6A7D-446F-A6A6-4E374043CD40}">
      <dsp:nvSpPr>
        <dsp:cNvPr id="0" name=""/>
        <dsp:cNvSpPr/>
      </dsp:nvSpPr>
      <dsp:spPr>
        <a:xfrm>
          <a:off x="917971" y="4211359"/>
          <a:ext cx="7308056" cy="32152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Managing a business</a:t>
          </a:r>
          <a:endParaRPr lang="en-US" sz="2400" kern="1200" dirty="0"/>
        </a:p>
      </dsp:txBody>
      <dsp:txXfrm>
        <a:off x="927388" y="4220776"/>
        <a:ext cx="7289222" cy="302688"/>
      </dsp:txXfrm>
    </dsp:sp>
    <dsp:sp modelId="{67D97346-9079-4F66-835F-2E2D6E1D2D4F}">
      <dsp:nvSpPr>
        <dsp:cNvPr id="0" name=""/>
        <dsp:cNvSpPr/>
      </dsp:nvSpPr>
      <dsp:spPr>
        <a:xfrm>
          <a:off x="917971" y="4535355"/>
          <a:ext cx="7308056" cy="32152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smtClean="0"/>
            <a:t>Productivity</a:t>
          </a:r>
          <a:endParaRPr lang="en-US" sz="2400" kern="1200"/>
        </a:p>
      </dsp:txBody>
      <dsp:txXfrm>
        <a:off x="927388" y="4544772"/>
        <a:ext cx="7289222" cy="302688"/>
      </dsp:txXfrm>
    </dsp:sp>
    <dsp:sp modelId="{D9F14296-8FA3-4594-BAF0-EFB6E49DAB0F}">
      <dsp:nvSpPr>
        <dsp:cNvPr id="0" name=""/>
        <dsp:cNvSpPr/>
      </dsp:nvSpPr>
      <dsp:spPr>
        <a:xfrm>
          <a:off x="917971" y="4859351"/>
          <a:ext cx="7308056" cy="32152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Risk taking</a:t>
          </a:r>
          <a:endParaRPr lang="en-US" sz="2400" kern="1200" dirty="0"/>
        </a:p>
      </dsp:txBody>
      <dsp:txXfrm>
        <a:off x="927388" y="4868768"/>
        <a:ext cx="7289222" cy="302688"/>
      </dsp:txXfrm>
    </dsp:sp>
    <dsp:sp modelId="{28F2764C-79EF-4132-96AA-EF194637123F}">
      <dsp:nvSpPr>
        <dsp:cNvPr id="0" name=""/>
        <dsp:cNvSpPr/>
      </dsp:nvSpPr>
      <dsp:spPr>
        <a:xfrm>
          <a:off x="917971" y="5183346"/>
          <a:ext cx="7308056" cy="32152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Starting  new business</a:t>
          </a:r>
          <a:endParaRPr lang="en-US" sz="2400" kern="1200" dirty="0"/>
        </a:p>
      </dsp:txBody>
      <dsp:txXfrm>
        <a:off x="927388" y="5192763"/>
        <a:ext cx="7289222" cy="302688"/>
      </dsp:txXfrm>
    </dsp:sp>
    <dsp:sp modelId="{238DF2CA-CDB1-49CC-9CD0-F76312A54A43}">
      <dsp:nvSpPr>
        <dsp:cNvPr id="0" name=""/>
        <dsp:cNvSpPr/>
      </dsp:nvSpPr>
      <dsp:spPr>
        <a:xfrm>
          <a:off x="917971" y="5507342"/>
          <a:ext cx="7308056" cy="32152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Trading</a:t>
          </a:r>
          <a:endParaRPr lang="en-US" sz="2400" kern="1200" dirty="0"/>
        </a:p>
      </dsp:txBody>
      <dsp:txXfrm>
        <a:off x="927388" y="5516759"/>
        <a:ext cx="7289222" cy="302688"/>
      </dsp:txXfrm>
    </dsp:sp>
    <dsp:sp modelId="{41B70311-B697-41E5-AAC9-CAC37B0F5044}">
      <dsp:nvSpPr>
        <dsp:cNvPr id="0" name=""/>
        <dsp:cNvSpPr/>
      </dsp:nvSpPr>
      <dsp:spPr>
        <a:xfrm>
          <a:off x="917971" y="5831338"/>
          <a:ext cx="7308056" cy="32152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Business success</a:t>
          </a:r>
          <a:endParaRPr lang="en-US" sz="2400" kern="1200" dirty="0"/>
        </a:p>
      </dsp:txBody>
      <dsp:txXfrm>
        <a:off x="927388" y="5840755"/>
        <a:ext cx="7289222" cy="302688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1229C2-1D2E-4A95-A2FD-8966F1F795A8}">
      <dsp:nvSpPr>
        <dsp:cNvPr id="0" name=""/>
        <dsp:cNvSpPr/>
      </dsp:nvSpPr>
      <dsp:spPr>
        <a:xfrm>
          <a:off x="0" y="495719"/>
          <a:ext cx="81534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07DF30-F8F4-47BA-B8FB-40FDA7B47E56}">
      <dsp:nvSpPr>
        <dsp:cNvPr id="0" name=""/>
        <dsp:cNvSpPr/>
      </dsp:nvSpPr>
      <dsp:spPr>
        <a:xfrm>
          <a:off x="407670" y="97199"/>
          <a:ext cx="6726546" cy="797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725" tIns="0" rIns="21572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/>
        </a:p>
      </dsp:txBody>
      <dsp:txXfrm>
        <a:off x="446578" y="136107"/>
        <a:ext cx="6648730" cy="719224"/>
      </dsp:txXfrm>
    </dsp:sp>
    <dsp:sp modelId="{A00CD950-3D6A-40DF-A9BD-0986A5661193}">
      <dsp:nvSpPr>
        <dsp:cNvPr id="0" name=""/>
        <dsp:cNvSpPr/>
      </dsp:nvSpPr>
      <dsp:spPr>
        <a:xfrm>
          <a:off x="0" y="1720439"/>
          <a:ext cx="81534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270E69-E9F6-481E-B4CD-42E1CBD61C4D}">
      <dsp:nvSpPr>
        <dsp:cNvPr id="0" name=""/>
        <dsp:cNvSpPr/>
      </dsp:nvSpPr>
      <dsp:spPr>
        <a:xfrm>
          <a:off x="407670" y="1321919"/>
          <a:ext cx="6726546" cy="797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725" tIns="0" rIns="21572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/>
        </a:p>
      </dsp:txBody>
      <dsp:txXfrm>
        <a:off x="446578" y="1360827"/>
        <a:ext cx="6648730" cy="719224"/>
      </dsp:txXfrm>
    </dsp:sp>
    <dsp:sp modelId="{D2BE8B58-5672-4F74-B502-AD7EEBA17FA3}">
      <dsp:nvSpPr>
        <dsp:cNvPr id="0" name=""/>
        <dsp:cNvSpPr/>
      </dsp:nvSpPr>
      <dsp:spPr>
        <a:xfrm>
          <a:off x="0" y="2945159"/>
          <a:ext cx="81534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3B0840-97CF-4ECF-BA4A-8BCAC7A3AD8F}">
      <dsp:nvSpPr>
        <dsp:cNvPr id="0" name=""/>
        <dsp:cNvSpPr/>
      </dsp:nvSpPr>
      <dsp:spPr>
        <a:xfrm>
          <a:off x="407670" y="2546639"/>
          <a:ext cx="7658333" cy="797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725" tIns="0" rIns="215725" bIns="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3. The most important skills needed to be acquired </a:t>
          </a:r>
          <a:endParaRPr lang="en-US" sz="2600" kern="1200" dirty="0"/>
        </a:p>
      </dsp:txBody>
      <dsp:txXfrm>
        <a:off x="446578" y="2585547"/>
        <a:ext cx="7580517" cy="719224"/>
      </dsp:txXfrm>
    </dsp:sp>
    <dsp:sp modelId="{25A3E5F5-CC31-4EAE-8D18-5E5B3F915E8E}">
      <dsp:nvSpPr>
        <dsp:cNvPr id="0" name=""/>
        <dsp:cNvSpPr/>
      </dsp:nvSpPr>
      <dsp:spPr>
        <a:xfrm>
          <a:off x="0" y="4169880"/>
          <a:ext cx="81534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DBB9E1-5FA8-4CB4-B472-21DE6258CF80}">
      <dsp:nvSpPr>
        <dsp:cNvPr id="0" name=""/>
        <dsp:cNvSpPr/>
      </dsp:nvSpPr>
      <dsp:spPr>
        <a:xfrm>
          <a:off x="407670" y="3771360"/>
          <a:ext cx="6726546" cy="797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725" tIns="0" rIns="21572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/>
        </a:p>
      </dsp:txBody>
      <dsp:txXfrm>
        <a:off x="446578" y="3810268"/>
        <a:ext cx="6648730" cy="719224"/>
      </dsp:txXfrm>
    </dsp:sp>
    <dsp:sp modelId="{BD6ED03A-E9BF-42F1-94C9-EE588B2E67A1}">
      <dsp:nvSpPr>
        <dsp:cNvPr id="0" name=""/>
        <dsp:cNvSpPr/>
      </dsp:nvSpPr>
      <dsp:spPr>
        <a:xfrm>
          <a:off x="0" y="5394600"/>
          <a:ext cx="81534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DC3053-1365-45E7-A16D-E85B53E065B2}">
      <dsp:nvSpPr>
        <dsp:cNvPr id="0" name=""/>
        <dsp:cNvSpPr/>
      </dsp:nvSpPr>
      <dsp:spPr>
        <a:xfrm>
          <a:off x="407670" y="4996080"/>
          <a:ext cx="6726546" cy="797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725" tIns="0" rIns="21572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/>
        </a:p>
      </dsp:txBody>
      <dsp:txXfrm>
        <a:off x="446578" y="5034988"/>
        <a:ext cx="6648730" cy="719224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53CC28-BA95-420A-A1F5-9022AC3C48E8}">
      <dsp:nvSpPr>
        <dsp:cNvPr id="0" name=""/>
        <dsp:cNvSpPr/>
      </dsp:nvSpPr>
      <dsp:spPr>
        <a:xfrm>
          <a:off x="1116" y="0"/>
          <a:ext cx="2902148" cy="647700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Business literacy</a:t>
          </a:r>
          <a:endParaRPr lang="en-US" sz="2800" kern="1200" dirty="0"/>
        </a:p>
      </dsp:txBody>
      <dsp:txXfrm>
        <a:off x="1116" y="0"/>
        <a:ext cx="2902148" cy="1943100"/>
      </dsp:txXfrm>
    </dsp:sp>
    <dsp:sp modelId="{64533FE3-B904-4A52-AA8B-DF9B15F73AE4}">
      <dsp:nvSpPr>
        <dsp:cNvPr id="0" name=""/>
        <dsp:cNvSpPr/>
      </dsp:nvSpPr>
      <dsp:spPr>
        <a:xfrm>
          <a:off x="291331" y="1943258"/>
          <a:ext cx="2321718" cy="94356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53340" rIns="7112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Accounting</a:t>
          </a:r>
          <a:endParaRPr lang="en-US" sz="2800" kern="1200" dirty="0"/>
        </a:p>
      </dsp:txBody>
      <dsp:txXfrm>
        <a:off x="318967" y="1970894"/>
        <a:ext cx="2266446" cy="888289"/>
      </dsp:txXfrm>
    </dsp:sp>
    <dsp:sp modelId="{B699B607-23C2-4713-9684-BC95FDB3F32D}">
      <dsp:nvSpPr>
        <dsp:cNvPr id="0" name=""/>
        <dsp:cNvSpPr/>
      </dsp:nvSpPr>
      <dsp:spPr>
        <a:xfrm>
          <a:off x="291331" y="3031982"/>
          <a:ext cx="2321718" cy="94356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53340" rIns="7112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smtClean="0"/>
            <a:t>Business</a:t>
          </a:r>
          <a:endParaRPr lang="en-US" sz="2800" kern="1200"/>
        </a:p>
      </dsp:txBody>
      <dsp:txXfrm>
        <a:off x="318967" y="3059618"/>
        <a:ext cx="2266446" cy="888289"/>
      </dsp:txXfrm>
    </dsp:sp>
    <dsp:sp modelId="{22EA5F71-3940-4082-8292-E1A687C4FC15}">
      <dsp:nvSpPr>
        <dsp:cNvPr id="0" name=""/>
        <dsp:cNvSpPr/>
      </dsp:nvSpPr>
      <dsp:spPr>
        <a:xfrm>
          <a:off x="291331" y="4120706"/>
          <a:ext cx="2321718" cy="94356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53340" rIns="7112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Finance</a:t>
          </a:r>
          <a:endParaRPr lang="en-US" sz="2800" kern="1200" dirty="0"/>
        </a:p>
      </dsp:txBody>
      <dsp:txXfrm>
        <a:off x="318967" y="4148342"/>
        <a:ext cx="2266446" cy="888289"/>
      </dsp:txXfrm>
    </dsp:sp>
    <dsp:sp modelId="{558F5F6C-2FB7-4C27-8B5E-241139B90637}">
      <dsp:nvSpPr>
        <dsp:cNvPr id="0" name=""/>
        <dsp:cNvSpPr/>
      </dsp:nvSpPr>
      <dsp:spPr>
        <a:xfrm>
          <a:off x="291331" y="5209430"/>
          <a:ext cx="2321718" cy="94356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53340" rIns="7112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smtClean="0"/>
            <a:t>Marketing</a:t>
          </a:r>
          <a:endParaRPr lang="en-US" sz="2800" kern="1200"/>
        </a:p>
      </dsp:txBody>
      <dsp:txXfrm>
        <a:off x="318967" y="5237066"/>
        <a:ext cx="2266446" cy="888289"/>
      </dsp:txXfrm>
    </dsp:sp>
    <dsp:sp modelId="{AEA00B1D-D293-43A0-B649-CC0CDA88BAB5}">
      <dsp:nvSpPr>
        <dsp:cNvPr id="0" name=""/>
        <dsp:cNvSpPr/>
      </dsp:nvSpPr>
      <dsp:spPr>
        <a:xfrm>
          <a:off x="3120925" y="0"/>
          <a:ext cx="2902148" cy="647700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Entrepreneurship literacy</a:t>
          </a:r>
          <a:endParaRPr lang="en-US" sz="2800" kern="1200" dirty="0"/>
        </a:p>
      </dsp:txBody>
      <dsp:txXfrm>
        <a:off x="3120925" y="0"/>
        <a:ext cx="2902148" cy="1943100"/>
      </dsp:txXfrm>
    </dsp:sp>
    <dsp:sp modelId="{FF5E75E1-99F4-43DA-9CF4-D3385F51C8C1}">
      <dsp:nvSpPr>
        <dsp:cNvPr id="0" name=""/>
        <dsp:cNvSpPr/>
      </dsp:nvSpPr>
      <dsp:spPr>
        <a:xfrm>
          <a:off x="3411140" y="1944997"/>
          <a:ext cx="2321718" cy="19529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880" tIns="41910" rIns="5588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Entrepreneurship</a:t>
          </a:r>
          <a:endParaRPr lang="en-US" sz="2200" kern="1200" dirty="0"/>
        </a:p>
      </dsp:txBody>
      <dsp:txXfrm>
        <a:off x="3468339" y="2002196"/>
        <a:ext cx="2207320" cy="1838506"/>
      </dsp:txXfrm>
    </dsp:sp>
    <dsp:sp modelId="{954C8967-D992-42E5-8D1C-D2AC8DC4638D}">
      <dsp:nvSpPr>
        <dsp:cNvPr id="0" name=""/>
        <dsp:cNvSpPr/>
      </dsp:nvSpPr>
      <dsp:spPr>
        <a:xfrm>
          <a:off x="3411140" y="4198348"/>
          <a:ext cx="2321718" cy="19529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Starting a new business</a:t>
          </a:r>
          <a:endParaRPr lang="en-US" sz="2400" kern="1200" dirty="0"/>
        </a:p>
      </dsp:txBody>
      <dsp:txXfrm>
        <a:off x="3468339" y="4255547"/>
        <a:ext cx="2207320" cy="1838506"/>
      </dsp:txXfrm>
    </dsp:sp>
    <dsp:sp modelId="{9FE488B3-0818-448C-82F9-BFB6F2D471DA}">
      <dsp:nvSpPr>
        <dsp:cNvPr id="0" name=""/>
        <dsp:cNvSpPr/>
      </dsp:nvSpPr>
      <dsp:spPr>
        <a:xfrm>
          <a:off x="6240735" y="0"/>
          <a:ext cx="2902148" cy="647700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Leadership and management skills</a:t>
          </a:r>
          <a:endParaRPr lang="en-US" sz="2800" b="1" kern="1200" dirty="0"/>
        </a:p>
      </dsp:txBody>
      <dsp:txXfrm>
        <a:off x="6240735" y="0"/>
        <a:ext cx="2902148" cy="1943100"/>
      </dsp:txXfrm>
    </dsp:sp>
    <dsp:sp modelId="{FF473BC6-36F9-4F42-BCE1-58D5AD8BAD22}">
      <dsp:nvSpPr>
        <dsp:cNvPr id="0" name=""/>
        <dsp:cNvSpPr/>
      </dsp:nvSpPr>
      <dsp:spPr>
        <a:xfrm>
          <a:off x="6530950" y="1943416"/>
          <a:ext cx="2321718" cy="6218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880" tIns="41910" rIns="5588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bg1"/>
              </a:solidFill>
            </a:rPr>
            <a:t>Decision making</a:t>
          </a:r>
          <a:endParaRPr lang="en-US" sz="2200" kern="1200" dirty="0">
            <a:solidFill>
              <a:schemeClr val="bg1"/>
            </a:solidFill>
          </a:endParaRPr>
        </a:p>
      </dsp:txBody>
      <dsp:txXfrm>
        <a:off x="6549163" y="1961629"/>
        <a:ext cx="2285292" cy="585419"/>
      </dsp:txXfrm>
    </dsp:sp>
    <dsp:sp modelId="{1CBED553-1000-4F17-98BD-4665616FBBCB}">
      <dsp:nvSpPr>
        <dsp:cNvPr id="0" name=""/>
        <dsp:cNvSpPr/>
      </dsp:nvSpPr>
      <dsp:spPr>
        <a:xfrm>
          <a:off x="6530950" y="2660930"/>
          <a:ext cx="2321718" cy="6218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880" tIns="41910" rIns="5588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bg1"/>
              </a:solidFill>
            </a:rPr>
            <a:t>Leadership</a:t>
          </a:r>
          <a:endParaRPr lang="en-US" sz="2200" kern="1200" dirty="0">
            <a:solidFill>
              <a:schemeClr val="bg1"/>
            </a:solidFill>
          </a:endParaRPr>
        </a:p>
      </dsp:txBody>
      <dsp:txXfrm>
        <a:off x="6549163" y="2679143"/>
        <a:ext cx="2285292" cy="585419"/>
      </dsp:txXfrm>
    </dsp:sp>
    <dsp:sp modelId="{C2CC54A4-1E81-4CE0-A5F3-505C2ACB81B8}">
      <dsp:nvSpPr>
        <dsp:cNvPr id="0" name=""/>
        <dsp:cNvSpPr/>
      </dsp:nvSpPr>
      <dsp:spPr>
        <a:xfrm>
          <a:off x="6530950" y="3378444"/>
          <a:ext cx="2321718" cy="6218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880" tIns="41910" rIns="5588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bg1"/>
              </a:solidFill>
            </a:rPr>
            <a:t>Management</a:t>
          </a:r>
          <a:endParaRPr lang="en-US" sz="2200" kern="1200" dirty="0">
            <a:solidFill>
              <a:schemeClr val="bg1"/>
            </a:solidFill>
          </a:endParaRPr>
        </a:p>
      </dsp:txBody>
      <dsp:txXfrm>
        <a:off x="6549163" y="3396657"/>
        <a:ext cx="2285292" cy="585419"/>
      </dsp:txXfrm>
    </dsp:sp>
    <dsp:sp modelId="{183B4CF8-39E0-49F5-90AF-75EBC52D735F}">
      <dsp:nvSpPr>
        <dsp:cNvPr id="0" name=""/>
        <dsp:cNvSpPr/>
      </dsp:nvSpPr>
      <dsp:spPr>
        <a:xfrm>
          <a:off x="6530950" y="4095959"/>
          <a:ext cx="2321718" cy="6218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880" tIns="41910" rIns="5588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bg1"/>
              </a:solidFill>
            </a:rPr>
            <a:t>Organizing</a:t>
          </a:r>
          <a:endParaRPr lang="en-US" sz="2200" kern="1200" dirty="0">
            <a:solidFill>
              <a:schemeClr val="bg1"/>
            </a:solidFill>
          </a:endParaRPr>
        </a:p>
      </dsp:txBody>
      <dsp:txXfrm>
        <a:off x="6549163" y="4114172"/>
        <a:ext cx="2285292" cy="585419"/>
      </dsp:txXfrm>
    </dsp:sp>
    <dsp:sp modelId="{7E50D3BB-5042-454E-8AFC-DBAA4AE8F0D7}">
      <dsp:nvSpPr>
        <dsp:cNvPr id="0" name=""/>
        <dsp:cNvSpPr/>
      </dsp:nvSpPr>
      <dsp:spPr>
        <a:xfrm>
          <a:off x="6530950" y="4813473"/>
          <a:ext cx="2321718" cy="6218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880" tIns="41910" rIns="5588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bg1"/>
              </a:solidFill>
            </a:rPr>
            <a:t>Planning</a:t>
          </a:r>
          <a:endParaRPr lang="en-US" sz="2200" kern="1200" dirty="0">
            <a:solidFill>
              <a:schemeClr val="bg1"/>
            </a:solidFill>
          </a:endParaRPr>
        </a:p>
      </dsp:txBody>
      <dsp:txXfrm>
        <a:off x="6549163" y="4831686"/>
        <a:ext cx="2285292" cy="585419"/>
      </dsp:txXfrm>
    </dsp:sp>
    <dsp:sp modelId="{E3397493-7606-4593-B703-248D5A797260}">
      <dsp:nvSpPr>
        <dsp:cNvPr id="0" name=""/>
        <dsp:cNvSpPr/>
      </dsp:nvSpPr>
      <dsp:spPr>
        <a:xfrm>
          <a:off x="6530950" y="5530987"/>
          <a:ext cx="2321718" cy="6218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880" tIns="41910" rIns="5588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bg1"/>
              </a:solidFill>
            </a:rPr>
            <a:t>Time management</a:t>
          </a:r>
          <a:endParaRPr lang="en-US" sz="2200" kern="1200" dirty="0">
            <a:solidFill>
              <a:schemeClr val="bg1"/>
            </a:solidFill>
          </a:endParaRPr>
        </a:p>
      </dsp:txBody>
      <dsp:txXfrm>
        <a:off x="6549163" y="5549200"/>
        <a:ext cx="2285292" cy="585419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53CC28-BA95-420A-A1F5-9022AC3C48E8}">
      <dsp:nvSpPr>
        <dsp:cNvPr id="0" name=""/>
        <dsp:cNvSpPr/>
      </dsp:nvSpPr>
      <dsp:spPr>
        <a:xfrm>
          <a:off x="1116" y="0"/>
          <a:ext cx="2902148" cy="647700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/>
            <a:t>Critical thinking</a:t>
          </a:r>
          <a:endParaRPr lang="en-US" sz="3100" kern="1200" dirty="0"/>
        </a:p>
      </dsp:txBody>
      <dsp:txXfrm>
        <a:off x="1116" y="0"/>
        <a:ext cx="2902148" cy="1943100"/>
      </dsp:txXfrm>
    </dsp:sp>
    <dsp:sp modelId="{A6F5DECF-A938-479D-BC6F-A4C9C46077A3}">
      <dsp:nvSpPr>
        <dsp:cNvPr id="0" name=""/>
        <dsp:cNvSpPr/>
      </dsp:nvSpPr>
      <dsp:spPr>
        <a:xfrm>
          <a:off x="291331" y="1944325"/>
          <a:ext cx="2321718" cy="7492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chemeClr val="bg1"/>
              </a:solidFill>
            </a:rPr>
            <a:t>Analyzing</a:t>
          </a:r>
          <a:endParaRPr lang="en-US" sz="2400" kern="1200" dirty="0">
            <a:solidFill>
              <a:schemeClr val="bg1"/>
            </a:solidFill>
          </a:endParaRPr>
        </a:p>
      </dsp:txBody>
      <dsp:txXfrm>
        <a:off x="313277" y="1966271"/>
        <a:ext cx="2277826" cy="705406"/>
      </dsp:txXfrm>
    </dsp:sp>
    <dsp:sp modelId="{09F0E2B7-6D85-4556-A0C3-4C2F32879664}">
      <dsp:nvSpPr>
        <dsp:cNvPr id="0" name=""/>
        <dsp:cNvSpPr/>
      </dsp:nvSpPr>
      <dsp:spPr>
        <a:xfrm>
          <a:off x="291331" y="2808900"/>
          <a:ext cx="2321718" cy="7492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chemeClr val="bg1"/>
              </a:solidFill>
            </a:rPr>
            <a:t>Focusing</a:t>
          </a:r>
          <a:endParaRPr lang="en-US" sz="2400" kern="1200" dirty="0">
            <a:solidFill>
              <a:schemeClr val="bg1"/>
            </a:solidFill>
          </a:endParaRPr>
        </a:p>
      </dsp:txBody>
      <dsp:txXfrm>
        <a:off x="313277" y="2830846"/>
        <a:ext cx="2277826" cy="705406"/>
      </dsp:txXfrm>
    </dsp:sp>
    <dsp:sp modelId="{FA3204CD-6466-455F-BE10-F510DDF0877B}">
      <dsp:nvSpPr>
        <dsp:cNvPr id="0" name=""/>
        <dsp:cNvSpPr/>
      </dsp:nvSpPr>
      <dsp:spPr>
        <a:xfrm>
          <a:off x="291331" y="3673475"/>
          <a:ext cx="2321718" cy="7492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chemeClr val="bg1"/>
              </a:solidFill>
            </a:rPr>
            <a:t>Thinking</a:t>
          </a:r>
          <a:endParaRPr lang="en-US" sz="2400" kern="1200" dirty="0">
            <a:solidFill>
              <a:schemeClr val="bg1"/>
            </a:solidFill>
          </a:endParaRPr>
        </a:p>
      </dsp:txBody>
      <dsp:txXfrm>
        <a:off x="313277" y="3695421"/>
        <a:ext cx="2277826" cy="705406"/>
      </dsp:txXfrm>
    </dsp:sp>
    <dsp:sp modelId="{20C0095D-30C6-4804-A140-44347D69357F}">
      <dsp:nvSpPr>
        <dsp:cNvPr id="0" name=""/>
        <dsp:cNvSpPr/>
      </dsp:nvSpPr>
      <dsp:spPr>
        <a:xfrm>
          <a:off x="291331" y="4538050"/>
          <a:ext cx="2321718" cy="7492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chemeClr val="bg1"/>
              </a:solidFill>
            </a:rPr>
            <a:t>Problem solving</a:t>
          </a:r>
          <a:endParaRPr lang="en-US" sz="2400" kern="1200" dirty="0">
            <a:solidFill>
              <a:schemeClr val="bg1"/>
            </a:solidFill>
          </a:endParaRPr>
        </a:p>
      </dsp:txBody>
      <dsp:txXfrm>
        <a:off x="313277" y="4559996"/>
        <a:ext cx="2277826" cy="705406"/>
      </dsp:txXfrm>
    </dsp:sp>
    <dsp:sp modelId="{BBFA32AF-658D-4FFC-8CD7-00EEBB7F2C5E}">
      <dsp:nvSpPr>
        <dsp:cNvPr id="0" name=""/>
        <dsp:cNvSpPr/>
      </dsp:nvSpPr>
      <dsp:spPr>
        <a:xfrm>
          <a:off x="291331" y="5402626"/>
          <a:ext cx="2321718" cy="7492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chemeClr val="bg1"/>
              </a:solidFill>
            </a:rPr>
            <a:t>Mathematic</a:t>
          </a:r>
          <a:endParaRPr lang="en-US" sz="2400" kern="1200" dirty="0">
            <a:solidFill>
              <a:schemeClr val="bg1"/>
            </a:solidFill>
          </a:endParaRPr>
        </a:p>
      </dsp:txBody>
      <dsp:txXfrm>
        <a:off x="313277" y="5424572"/>
        <a:ext cx="2277826" cy="705406"/>
      </dsp:txXfrm>
    </dsp:sp>
    <dsp:sp modelId="{AEA00B1D-D293-43A0-B649-CC0CDA88BAB5}">
      <dsp:nvSpPr>
        <dsp:cNvPr id="0" name=""/>
        <dsp:cNvSpPr/>
      </dsp:nvSpPr>
      <dsp:spPr>
        <a:xfrm>
          <a:off x="3120925" y="0"/>
          <a:ext cx="2902148" cy="647700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b="0" kern="1200" dirty="0" smtClean="0"/>
            <a:t>Communication</a:t>
          </a:r>
          <a:endParaRPr lang="en-US" sz="3100" b="0" kern="1200" dirty="0"/>
        </a:p>
      </dsp:txBody>
      <dsp:txXfrm>
        <a:off x="3120925" y="0"/>
        <a:ext cx="2902148" cy="1943100"/>
      </dsp:txXfrm>
    </dsp:sp>
    <dsp:sp modelId="{B0CCF536-C001-4DEF-B7BE-E458E4DD0581}">
      <dsp:nvSpPr>
        <dsp:cNvPr id="0" name=""/>
        <dsp:cNvSpPr/>
      </dsp:nvSpPr>
      <dsp:spPr>
        <a:xfrm>
          <a:off x="3411140" y="1943653"/>
          <a:ext cx="2321718" cy="12724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0" tIns="47625" rIns="63500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smtClean="0"/>
            <a:t>Communication</a:t>
          </a:r>
          <a:endParaRPr lang="en-US" sz="2500" kern="1200"/>
        </a:p>
      </dsp:txBody>
      <dsp:txXfrm>
        <a:off x="3448409" y="1980922"/>
        <a:ext cx="2247180" cy="1197933"/>
      </dsp:txXfrm>
    </dsp:sp>
    <dsp:sp modelId="{AE57E95E-205D-4F41-8B7F-3FB68D4C8414}">
      <dsp:nvSpPr>
        <dsp:cNvPr id="0" name=""/>
        <dsp:cNvSpPr/>
      </dsp:nvSpPr>
      <dsp:spPr>
        <a:xfrm>
          <a:off x="3411140" y="3411889"/>
          <a:ext cx="2321718" cy="12724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0" tIns="47625" rIns="63500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smtClean="0"/>
            <a:t>Language</a:t>
          </a:r>
          <a:endParaRPr lang="en-US" sz="2500" kern="1200"/>
        </a:p>
      </dsp:txBody>
      <dsp:txXfrm>
        <a:off x="3448409" y="3449158"/>
        <a:ext cx="2247180" cy="1197933"/>
      </dsp:txXfrm>
    </dsp:sp>
    <dsp:sp modelId="{62A41924-7A2E-4851-A102-79C64876B110}">
      <dsp:nvSpPr>
        <dsp:cNvPr id="0" name=""/>
        <dsp:cNvSpPr/>
      </dsp:nvSpPr>
      <dsp:spPr>
        <a:xfrm>
          <a:off x="3411140" y="4880125"/>
          <a:ext cx="2321718" cy="12724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0" tIns="47625" rIns="63500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Presentation skills</a:t>
          </a:r>
          <a:endParaRPr lang="en-US" sz="2500" kern="1200" dirty="0"/>
        </a:p>
      </dsp:txBody>
      <dsp:txXfrm>
        <a:off x="3448409" y="4917394"/>
        <a:ext cx="2247180" cy="1197933"/>
      </dsp:txXfrm>
    </dsp:sp>
    <dsp:sp modelId="{9FE488B3-0818-448C-82F9-BFB6F2D471DA}">
      <dsp:nvSpPr>
        <dsp:cNvPr id="0" name=""/>
        <dsp:cNvSpPr/>
      </dsp:nvSpPr>
      <dsp:spPr>
        <a:xfrm>
          <a:off x="6240735" y="0"/>
          <a:ext cx="2902148" cy="647700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b="0" kern="1200" dirty="0" smtClean="0"/>
            <a:t>Career development skills</a:t>
          </a:r>
          <a:endParaRPr lang="en-US" sz="3100" b="0" kern="1200" dirty="0"/>
        </a:p>
      </dsp:txBody>
      <dsp:txXfrm>
        <a:off x="6240735" y="0"/>
        <a:ext cx="2902148" cy="1943100"/>
      </dsp:txXfrm>
    </dsp:sp>
    <dsp:sp modelId="{03351B38-0DD6-4E1B-AE77-D9AFD96810F6}">
      <dsp:nvSpPr>
        <dsp:cNvPr id="0" name=""/>
        <dsp:cNvSpPr/>
      </dsp:nvSpPr>
      <dsp:spPr>
        <a:xfrm>
          <a:off x="6530950" y="1943653"/>
          <a:ext cx="2321718" cy="12724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0" tIns="47625" rIns="63500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Career planning</a:t>
          </a:r>
          <a:endParaRPr lang="en-US" sz="2500" kern="1200" dirty="0"/>
        </a:p>
      </dsp:txBody>
      <dsp:txXfrm>
        <a:off x="6568219" y="1980922"/>
        <a:ext cx="2247180" cy="1197933"/>
      </dsp:txXfrm>
    </dsp:sp>
    <dsp:sp modelId="{FF473BC6-36F9-4F42-BCE1-58D5AD8BAD22}">
      <dsp:nvSpPr>
        <dsp:cNvPr id="0" name=""/>
        <dsp:cNvSpPr/>
      </dsp:nvSpPr>
      <dsp:spPr>
        <a:xfrm>
          <a:off x="6530950" y="3411889"/>
          <a:ext cx="2321718" cy="12724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0" tIns="47625" rIns="63500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Practical skills</a:t>
          </a:r>
          <a:endParaRPr lang="en-US" sz="2500" kern="1200" dirty="0"/>
        </a:p>
      </dsp:txBody>
      <dsp:txXfrm>
        <a:off x="6568219" y="3449158"/>
        <a:ext cx="2247180" cy="1197933"/>
      </dsp:txXfrm>
    </dsp:sp>
    <dsp:sp modelId="{5DCD76A4-468D-4949-8473-862B05592981}">
      <dsp:nvSpPr>
        <dsp:cNvPr id="0" name=""/>
        <dsp:cNvSpPr/>
      </dsp:nvSpPr>
      <dsp:spPr>
        <a:xfrm>
          <a:off x="6530950" y="4880125"/>
          <a:ext cx="2321718" cy="12724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0" tIns="47625" rIns="63500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Job search</a:t>
          </a:r>
          <a:endParaRPr lang="en-US" sz="2500" kern="1200" dirty="0"/>
        </a:p>
      </dsp:txBody>
      <dsp:txXfrm>
        <a:off x="6568219" y="4917394"/>
        <a:ext cx="2247180" cy="1197933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53CC28-BA95-420A-A1F5-9022AC3C48E8}">
      <dsp:nvSpPr>
        <dsp:cNvPr id="0" name=""/>
        <dsp:cNvSpPr/>
      </dsp:nvSpPr>
      <dsp:spPr>
        <a:xfrm>
          <a:off x="1116" y="0"/>
          <a:ext cx="2902148" cy="647700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0" kern="1200" dirty="0" smtClean="0"/>
            <a:t>Interpersonal skills</a:t>
          </a:r>
          <a:endParaRPr lang="en-US" sz="3600" b="0" kern="1200" dirty="0"/>
        </a:p>
      </dsp:txBody>
      <dsp:txXfrm>
        <a:off x="1116" y="0"/>
        <a:ext cx="2902148" cy="1943100"/>
      </dsp:txXfrm>
    </dsp:sp>
    <dsp:sp modelId="{A6F5DECF-A938-479D-BC6F-A4C9C46077A3}">
      <dsp:nvSpPr>
        <dsp:cNvPr id="0" name=""/>
        <dsp:cNvSpPr/>
      </dsp:nvSpPr>
      <dsp:spPr>
        <a:xfrm>
          <a:off x="291331" y="1944325"/>
          <a:ext cx="2321718" cy="7492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53340" rIns="7112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chemeClr val="bg1"/>
              </a:solidFill>
            </a:rPr>
            <a:t>Confidence</a:t>
          </a:r>
          <a:endParaRPr lang="en-US" sz="2800" kern="1200" dirty="0">
            <a:solidFill>
              <a:schemeClr val="bg1"/>
            </a:solidFill>
          </a:endParaRPr>
        </a:p>
      </dsp:txBody>
      <dsp:txXfrm>
        <a:off x="313277" y="1966271"/>
        <a:ext cx="2277826" cy="705406"/>
      </dsp:txXfrm>
    </dsp:sp>
    <dsp:sp modelId="{09F0E2B7-6D85-4556-A0C3-4C2F32879664}">
      <dsp:nvSpPr>
        <dsp:cNvPr id="0" name=""/>
        <dsp:cNvSpPr/>
      </dsp:nvSpPr>
      <dsp:spPr>
        <a:xfrm>
          <a:off x="291331" y="2808900"/>
          <a:ext cx="2321718" cy="7492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53340" rIns="7112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chemeClr val="bg1"/>
              </a:solidFill>
            </a:rPr>
            <a:t>Flexibility</a:t>
          </a:r>
          <a:endParaRPr lang="en-US" sz="2800" kern="1200" dirty="0">
            <a:solidFill>
              <a:schemeClr val="bg1"/>
            </a:solidFill>
          </a:endParaRPr>
        </a:p>
      </dsp:txBody>
      <dsp:txXfrm>
        <a:off x="313277" y="2830846"/>
        <a:ext cx="2277826" cy="705406"/>
      </dsp:txXfrm>
    </dsp:sp>
    <dsp:sp modelId="{43E3F6D4-4793-4165-82EE-D81A7127D3CE}">
      <dsp:nvSpPr>
        <dsp:cNvPr id="0" name=""/>
        <dsp:cNvSpPr/>
      </dsp:nvSpPr>
      <dsp:spPr>
        <a:xfrm>
          <a:off x="291331" y="3673475"/>
          <a:ext cx="2321718" cy="7492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53340" rIns="7112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chemeClr val="bg1"/>
              </a:solidFill>
            </a:rPr>
            <a:t>Independency</a:t>
          </a:r>
          <a:endParaRPr lang="en-US" sz="2800" kern="1200" dirty="0">
            <a:solidFill>
              <a:schemeClr val="bg1"/>
            </a:solidFill>
          </a:endParaRPr>
        </a:p>
      </dsp:txBody>
      <dsp:txXfrm>
        <a:off x="313277" y="3695421"/>
        <a:ext cx="2277826" cy="705406"/>
      </dsp:txXfrm>
    </dsp:sp>
    <dsp:sp modelId="{A00DEE54-C188-4E82-B82E-5A1FE4239503}">
      <dsp:nvSpPr>
        <dsp:cNvPr id="0" name=""/>
        <dsp:cNvSpPr/>
      </dsp:nvSpPr>
      <dsp:spPr>
        <a:xfrm>
          <a:off x="291331" y="4538050"/>
          <a:ext cx="2321718" cy="7492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53340" rIns="7112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chemeClr val="bg1"/>
              </a:solidFill>
            </a:rPr>
            <a:t>Success</a:t>
          </a:r>
          <a:endParaRPr lang="en-US" sz="2800" kern="1200" dirty="0">
            <a:solidFill>
              <a:schemeClr val="bg1"/>
            </a:solidFill>
          </a:endParaRPr>
        </a:p>
      </dsp:txBody>
      <dsp:txXfrm>
        <a:off x="313277" y="4559996"/>
        <a:ext cx="2277826" cy="705406"/>
      </dsp:txXfrm>
    </dsp:sp>
    <dsp:sp modelId="{FA3204CD-6466-455F-BE10-F510DDF0877B}">
      <dsp:nvSpPr>
        <dsp:cNvPr id="0" name=""/>
        <dsp:cNvSpPr/>
      </dsp:nvSpPr>
      <dsp:spPr>
        <a:xfrm>
          <a:off x="291331" y="5402626"/>
          <a:ext cx="2321718" cy="7492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53340" rIns="7112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chemeClr val="bg1"/>
              </a:solidFill>
            </a:rPr>
            <a:t>Responsibility</a:t>
          </a:r>
          <a:endParaRPr lang="en-US" sz="2800" kern="1200" dirty="0">
            <a:solidFill>
              <a:schemeClr val="bg1"/>
            </a:solidFill>
          </a:endParaRPr>
        </a:p>
      </dsp:txBody>
      <dsp:txXfrm>
        <a:off x="313277" y="5424572"/>
        <a:ext cx="2277826" cy="705406"/>
      </dsp:txXfrm>
    </dsp:sp>
    <dsp:sp modelId="{AEA00B1D-D293-43A0-B649-CC0CDA88BAB5}">
      <dsp:nvSpPr>
        <dsp:cNvPr id="0" name=""/>
        <dsp:cNvSpPr/>
      </dsp:nvSpPr>
      <dsp:spPr>
        <a:xfrm>
          <a:off x="3120925" y="0"/>
          <a:ext cx="2902148" cy="647700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0" i="0" kern="1200" dirty="0" smtClean="0"/>
            <a:t>Collaboration</a:t>
          </a:r>
          <a:endParaRPr lang="en-US" sz="3600" b="0" kern="1200" dirty="0"/>
        </a:p>
      </dsp:txBody>
      <dsp:txXfrm>
        <a:off x="3120925" y="0"/>
        <a:ext cx="2902148" cy="1943100"/>
      </dsp:txXfrm>
    </dsp:sp>
    <dsp:sp modelId="{1E2E0762-E85D-41E3-95FB-893777731701}">
      <dsp:nvSpPr>
        <dsp:cNvPr id="0" name=""/>
        <dsp:cNvSpPr/>
      </dsp:nvSpPr>
      <dsp:spPr>
        <a:xfrm>
          <a:off x="3411140" y="1944997"/>
          <a:ext cx="2321718" cy="19529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3980" tIns="70485" rIns="93980" bIns="7048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 smtClean="0"/>
            <a:t>Social skills</a:t>
          </a:r>
          <a:endParaRPr lang="en-US" sz="3700" kern="1200" dirty="0"/>
        </a:p>
      </dsp:txBody>
      <dsp:txXfrm>
        <a:off x="3468339" y="2002196"/>
        <a:ext cx="2207320" cy="1838506"/>
      </dsp:txXfrm>
    </dsp:sp>
    <dsp:sp modelId="{5F304907-8AE7-448F-96C7-68214AACC430}">
      <dsp:nvSpPr>
        <dsp:cNvPr id="0" name=""/>
        <dsp:cNvSpPr/>
      </dsp:nvSpPr>
      <dsp:spPr>
        <a:xfrm>
          <a:off x="3411140" y="4198348"/>
          <a:ext cx="2321718" cy="19529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3980" tIns="70485" rIns="93980" bIns="7048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 smtClean="0"/>
            <a:t>Teamwork</a:t>
          </a:r>
          <a:endParaRPr lang="en-US" sz="3700" kern="1200" dirty="0"/>
        </a:p>
      </dsp:txBody>
      <dsp:txXfrm>
        <a:off x="3468339" y="4255547"/>
        <a:ext cx="2207320" cy="1838506"/>
      </dsp:txXfrm>
    </dsp:sp>
    <dsp:sp modelId="{9FE488B3-0818-448C-82F9-BFB6F2D471DA}">
      <dsp:nvSpPr>
        <dsp:cNvPr id="0" name=""/>
        <dsp:cNvSpPr/>
      </dsp:nvSpPr>
      <dsp:spPr>
        <a:xfrm>
          <a:off x="6240735" y="0"/>
          <a:ext cx="2902148" cy="647700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0" kern="1200" dirty="0" smtClean="0"/>
            <a:t>Research skills</a:t>
          </a:r>
          <a:endParaRPr lang="en-US" sz="3600" b="0" kern="1200" dirty="0"/>
        </a:p>
      </dsp:txBody>
      <dsp:txXfrm>
        <a:off x="6240735" y="0"/>
        <a:ext cx="2902148" cy="1943100"/>
      </dsp:txXfrm>
    </dsp:sp>
    <dsp:sp modelId="{FF473BC6-36F9-4F42-BCE1-58D5AD8BAD22}">
      <dsp:nvSpPr>
        <dsp:cNvPr id="0" name=""/>
        <dsp:cNvSpPr/>
      </dsp:nvSpPr>
      <dsp:spPr>
        <a:xfrm>
          <a:off x="6530950" y="1943100"/>
          <a:ext cx="2321718" cy="42100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3980" tIns="70485" rIns="93980" bIns="7048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 smtClean="0"/>
            <a:t>Research skills</a:t>
          </a:r>
          <a:endParaRPr lang="en-US" sz="3700" kern="1200" dirty="0"/>
        </a:p>
      </dsp:txBody>
      <dsp:txXfrm>
        <a:off x="6598951" y="2011101"/>
        <a:ext cx="2185716" cy="4074048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1229C2-1D2E-4A95-A2FD-8966F1F795A8}">
      <dsp:nvSpPr>
        <dsp:cNvPr id="0" name=""/>
        <dsp:cNvSpPr/>
      </dsp:nvSpPr>
      <dsp:spPr>
        <a:xfrm>
          <a:off x="0" y="419519"/>
          <a:ext cx="80772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07DF30-F8F4-47BA-B8FB-40FDA7B47E56}">
      <dsp:nvSpPr>
        <dsp:cNvPr id="0" name=""/>
        <dsp:cNvSpPr/>
      </dsp:nvSpPr>
      <dsp:spPr>
        <a:xfrm>
          <a:off x="403860" y="20999"/>
          <a:ext cx="6663681" cy="797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709" tIns="0" rIns="213709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/>
        </a:p>
      </dsp:txBody>
      <dsp:txXfrm>
        <a:off x="442768" y="59907"/>
        <a:ext cx="6585865" cy="719224"/>
      </dsp:txXfrm>
    </dsp:sp>
    <dsp:sp modelId="{A00CD950-3D6A-40DF-A9BD-0986A5661193}">
      <dsp:nvSpPr>
        <dsp:cNvPr id="0" name=""/>
        <dsp:cNvSpPr/>
      </dsp:nvSpPr>
      <dsp:spPr>
        <a:xfrm>
          <a:off x="0" y="1644239"/>
          <a:ext cx="80772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270E69-E9F6-481E-B4CD-42E1CBD61C4D}">
      <dsp:nvSpPr>
        <dsp:cNvPr id="0" name=""/>
        <dsp:cNvSpPr/>
      </dsp:nvSpPr>
      <dsp:spPr>
        <a:xfrm>
          <a:off x="403860" y="1245719"/>
          <a:ext cx="6663681" cy="797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709" tIns="0" rIns="213709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/>
        </a:p>
      </dsp:txBody>
      <dsp:txXfrm>
        <a:off x="442768" y="1284627"/>
        <a:ext cx="6585865" cy="719224"/>
      </dsp:txXfrm>
    </dsp:sp>
    <dsp:sp modelId="{D2BE8B58-5672-4F74-B502-AD7EEBA17FA3}">
      <dsp:nvSpPr>
        <dsp:cNvPr id="0" name=""/>
        <dsp:cNvSpPr/>
      </dsp:nvSpPr>
      <dsp:spPr>
        <a:xfrm>
          <a:off x="0" y="2868959"/>
          <a:ext cx="80772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3B0840-97CF-4ECF-BA4A-8BCAC7A3AD8F}">
      <dsp:nvSpPr>
        <dsp:cNvPr id="0" name=""/>
        <dsp:cNvSpPr/>
      </dsp:nvSpPr>
      <dsp:spPr>
        <a:xfrm>
          <a:off x="403860" y="2470439"/>
          <a:ext cx="6663681" cy="797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709" tIns="0" rIns="213709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/>
        </a:p>
      </dsp:txBody>
      <dsp:txXfrm>
        <a:off x="442768" y="2509347"/>
        <a:ext cx="6585865" cy="719224"/>
      </dsp:txXfrm>
    </dsp:sp>
    <dsp:sp modelId="{25A3E5F5-CC31-4EAE-8D18-5E5B3F915E8E}">
      <dsp:nvSpPr>
        <dsp:cNvPr id="0" name=""/>
        <dsp:cNvSpPr/>
      </dsp:nvSpPr>
      <dsp:spPr>
        <a:xfrm>
          <a:off x="0" y="4093680"/>
          <a:ext cx="80772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DBB9E1-5FA8-4CB4-B472-21DE6258CF80}">
      <dsp:nvSpPr>
        <dsp:cNvPr id="0" name=""/>
        <dsp:cNvSpPr/>
      </dsp:nvSpPr>
      <dsp:spPr>
        <a:xfrm>
          <a:off x="403860" y="3695160"/>
          <a:ext cx="7311408" cy="797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709" tIns="0" rIns="213709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4. Specialization wanted in future</a:t>
          </a:r>
          <a:endParaRPr lang="en-US" sz="3200" kern="1200" dirty="0"/>
        </a:p>
      </dsp:txBody>
      <dsp:txXfrm>
        <a:off x="442768" y="3734068"/>
        <a:ext cx="7233592" cy="719224"/>
      </dsp:txXfrm>
    </dsp:sp>
    <dsp:sp modelId="{BD6ED03A-E9BF-42F1-94C9-EE588B2E67A1}">
      <dsp:nvSpPr>
        <dsp:cNvPr id="0" name=""/>
        <dsp:cNvSpPr/>
      </dsp:nvSpPr>
      <dsp:spPr>
        <a:xfrm>
          <a:off x="0" y="5318400"/>
          <a:ext cx="80772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DC3053-1365-45E7-A16D-E85B53E065B2}">
      <dsp:nvSpPr>
        <dsp:cNvPr id="0" name=""/>
        <dsp:cNvSpPr/>
      </dsp:nvSpPr>
      <dsp:spPr>
        <a:xfrm>
          <a:off x="403860" y="4919880"/>
          <a:ext cx="6663681" cy="797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709" tIns="0" rIns="213709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/>
        </a:p>
      </dsp:txBody>
      <dsp:txXfrm>
        <a:off x="442768" y="4958788"/>
        <a:ext cx="6585865" cy="719224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1229C2-1D2E-4A95-A2FD-8966F1F795A8}">
      <dsp:nvSpPr>
        <dsp:cNvPr id="0" name=""/>
        <dsp:cNvSpPr/>
      </dsp:nvSpPr>
      <dsp:spPr>
        <a:xfrm>
          <a:off x="0" y="495719"/>
          <a:ext cx="82296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07DF30-F8F4-47BA-B8FB-40FDA7B47E56}">
      <dsp:nvSpPr>
        <dsp:cNvPr id="0" name=""/>
        <dsp:cNvSpPr/>
      </dsp:nvSpPr>
      <dsp:spPr>
        <a:xfrm>
          <a:off x="411480" y="97199"/>
          <a:ext cx="6789411" cy="797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/>
        </a:p>
      </dsp:txBody>
      <dsp:txXfrm>
        <a:off x="450388" y="136107"/>
        <a:ext cx="6711595" cy="719224"/>
      </dsp:txXfrm>
    </dsp:sp>
    <dsp:sp modelId="{A00CD950-3D6A-40DF-A9BD-0986A5661193}">
      <dsp:nvSpPr>
        <dsp:cNvPr id="0" name=""/>
        <dsp:cNvSpPr/>
      </dsp:nvSpPr>
      <dsp:spPr>
        <a:xfrm>
          <a:off x="0" y="1720439"/>
          <a:ext cx="82296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270E69-E9F6-481E-B4CD-42E1CBD61C4D}">
      <dsp:nvSpPr>
        <dsp:cNvPr id="0" name=""/>
        <dsp:cNvSpPr/>
      </dsp:nvSpPr>
      <dsp:spPr>
        <a:xfrm>
          <a:off x="411480" y="1321919"/>
          <a:ext cx="6789411" cy="797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/>
        </a:p>
      </dsp:txBody>
      <dsp:txXfrm>
        <a:off x="450388" y="1360827"/>
        <a:ext cx="6711595" cy="719224"/>
      </dsp:txXfrm>
    </dsp:sp>
    <dsp:sp modelId="{D2BE8B58-5672-4F74-B502-AD7EEBA17FA3}">
      <dsp:nvSpPr>
        <dsp:cNvPr id="0" name=""/>
        <dsp:cNvSpPr/>
      </dsp:nvSpPr>
      <dsp:spPr>
        <a:xfrm>
          <a:off x="0" y="2945159"/>
          <a:ext cx="82296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3B0840-97CF-4ECF-BA4A-8BCAC7A3AD8F}">
      <dsp:nvSpPr>
        <dsp:cNvPr id="0" name=""/>
        <dsp:cNvSpPr/>
      </dsp:nvSpPr>
      <dsp:spPr>
        <a:xfrm>
          <a:off x="411480" y="2546639"/>
          <a:ext cx="6789411" cy="797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/>
        </a:p>
      </dsp:txBody>
      <dsp:txXfrm>
        <a:off x="450388" y="2585547"/>
        <a:ext cx="6711595" cy="719224"/>
      </dsp:txXfrm>
    </dsp:sp>
    <dsp:sp modelId="{25A3E5F5-CC31-4EAE-8D18-5E5B3F915E8E}">
      <dsp:nvSpPr>
        <dsp:cNvPr id="0" name=""/>
        <dsp:cNvSpPr/>
      </dsp:nvSpPr>
      <dsp:spPr>
        <a:xfrm>
          <a:off x="0" y="4169880"/>
          <a:ext cx="82296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DBB9E1-5FA8-4CB4-B472-21DE6258CF80}">
      <dsp:nvSpPr>
        <dsp:cNvPr id="0" name=""/>
        <dsp:cNvSpPr/>
      </dsp:nvSpPr>
      <dsp:spPr>
        <a:xfrm>
          <a:off x="411480" y="3771360"/>
          <a:ext cx="6789411" cy="797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/>
        </a:p>
      </dsp:txBody>
      <dsp:txXfrm>
        <a:off x="450388" y="3810268"/>
        <a:ext cx="6711595" cy="719224"/>
      </dsp:txXfrm>
    </dsp:sp>
    <dsp:sp modelId="{BD6ED03A-E9BF-42F1-94C9-EE588B2E67A1}">
      <dsp:nvSpPr>
        <dsp:cNvPr id="0" name=""/>
        <dsp:cNvSpPr/>
      </dsp:nvSpPr>
      <dsp:spPr>
        <a:xfrm>
          <a:off x="0" y="5394600"/>
          <a:ext cx="82296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DC3053-1365-45E7-A16D-E85B53E065B2}">
      <dsp:nvSpPr>
        <dsp:cNvPr id="0" name=""/>
        <dsp:cNvSpPr/>
      </dsp:nvSpPr>
      <dsp:spPr>
        <a:xfrm>
          <a:off x="411480" y="4996080"/>
          <a:ext cx="7475225" cy="797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smtClean="0"/>
            <a:t>5. Future </a:t>
          </a:r>
          <a:r>
            <a:rPr lang="en-US" sz="3200" kern="1200" dirty="0" smtClean="0"/>
            <a:t>Career</a:t>
          </a:r>
          <a:endParaRPr lang="en-US" sz="3200" kern="1200" dirty="0"/>
        </a:p>
      </dsp:txBody>
      <dsp:txXfrm>
        <a:off x="450388" y="5034988"/>
        <a:ext cx="7397409" cy="71922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6A0A60-0E6D-4A47-A57E-70C3E836F265}">
      <dsp:nvSpPr>
        <dsp:cNvPr id="0" name=""/>
        <dsp:cNvSpPr/>
      </dsp:nvSpPr>
      <dsp:spPr>
        <a:xfrm>
          <a:off x="0" y="0"/>
          <a:ext cx="85344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9B2847-9CD6-4E88-A534-8944B86E5682}">
      <dsp:nvSpPr>
        <dsp:cNvPr id="0" name=""/>
        <dsp:cNvSpPr/>
      </dsp:nvSpPr>
      <dsp:spPr>
        <a:xfrm>
          <a:off x="0" y="0"/>
          <a:ext cx="1706880" cy="6324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9070" tIns="179070" rIns="179070" bIns="179070" numCol="1" spcCol="1270" anchor="t" anchorCtr="0">
          <a:noAutofit/>
        </a:bodyPr>
        <a:lstStyle/>
        <a:p>
          <a:pPr lvl="0" algn="l" defTabSz="2089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700" b="0" kern="1200"/>
        </a:p>
      </dsp:txBody>
      <dsp:txXfrm>
        <a:off x="0" y="0"/>
        <a:ext cx="1706880" cy="6324600"/>
      </dsp:txXfrm>
    </dsp:sp>
    <dsp:sp modelId="{22FCEAE0-FD1C-435A-AC1B-46EAB0739734}">
      <dsp:nvSpPr>
        <dsp:cNvPr id="0" name=""/>
        <dsp:cNvSpPr/>
      </dsp:nvSpPr>
      <dsp:spPr>
        <a:xfrm>
          <a:off x="1834896" y="74348"/>
          <a:ext cx="6699504" cy="14869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0" kern="1200" dirty="0" smtClean="0"/>
            <a:t>Specialized Teachers' Needs Analysis</a:t>
          </a:r>
          <a:endParaRPr lang="en-US" sz="2400" b="0" kern="1200" dirty="0"/>
        </a:p>
      </dsp:txBody>
      <dsp:txXfrm>
        <a:off x="1834896" y="74348"/>
        <a:ext cx="6699504" cy="1486960"/>
      </dsp:txXfrm>
    </dsp:sp>
    <dsp:sp modelId="{C35E8CB4-CFE8-4CD5-B379-C55A0B5DCD55}">
      <dsp:nvSpPr>
        <dsp:cNvPr id="0" name=""/>
        <dsp:cNvSpPr/>
      </dsp:nvSpPr>
      <dsp:spPr>
        <a:xfrm>
          <a:off x="1706880" y="1561308"/>
          <a:ext cx="682752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B07FF2-0EF1-4B85-A8D0-59457BFAB95A}">
      <dsp:nvSpPr>
        <dsp:cNvPr id="0" name=""/>
        <dsp:cNvSpPr/>
      </dsp:nvSpPr>
      <dsp:spPr>
        <a:xfrm>
          <a:off x="1834896" y="1635656"/>
          <a:ext cx="6699504" cy="14869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0" kern="1200" dirty="0" smtClean="0"/>
            <a:t>Curricula (Framework- Scope &amp; Sequences-Course books- extra curricula) Content Analysis</a:t>
          </a:r>
          <a:endParaRPr lang="en-US" sz="2400" b="0" kern="1200" dirty="0"/>
        </a:p>
      </dsp:txBody>
      <dsp:txXfrm>
        <a:off x="1834896" y="1635656"/>
        <a:ext cx="6699504" cy="1486960"/>
      </dsp:txXfrm>
    </dsp:sp>
    <dsp:sp modelId="{7493826D-5025-470F-96AB-57C58ED622CD}">
      <dsp:nvSpPr>
        <dsp:cNvPr id="0" name=""/>
        <dsp:cNvSpPr/>
      </dsp:nvSpPr>
      <dsp:spPr>
        <a:xfrm>
          <a:off x="1706880" y="3122616"/>
          <a:ext cx="682752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A04573-9D09-447E-8B8A-91320335993C}">
      <dsp:nvSpPr>
        <dsp:cNvPr id="0" name=""/>
        <dsp:cNvSpPr/>
      </dsp:nvSpPr>
      <dsp:spPr>
        <a:xfrm>
          <a:off x="1834896" y="3196964"/>
          <a:ext cx="6699504" cy="14869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0" kern="1200" dirty="0" smtClean="0"/>
            <a:t>Assessment framework analysis</a:t>
          </a:r>
        </a:p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0" kern="1200" dirty="0" smtClean="0"/>
            <a:t>Ministerial </a:t>
          </a:r>
          <a:r>
            <a:rPr lang="en-US" sz="2200" b="0" kern="1200" dirty="0" err="1" smtClean="0"/>
            <a:t>Qarar</a:t>
          </a:r>
          <a:r>
            <a:rPr lang="en-US" sz="2200" b="0" kern="1200" dirty="0" smtClean="0"/>
            <a:t>/ declaration on forming a committee to build the first national syllabus for business studies and their streams </a:t>
          </a:r>
          <a:endParaRPr lang="en-US" sz="2200" b="0" kern="1200" dirty="0"/>
        </a:p>
      </dsp:txBody>
      <dsp:txXfrm>
        <a:off x="1834896" y="3196964"/>
        <a:ext cx="6699504" cy="1486960"/>
      </dsp:txXfrm>
    </dsp:sp>
    <dsp:sp modelId="{B12DC775-1622-4C36-9266-6607A8FBB60B}">
      <dsp:nvSpPr>
        <dsp:cNvPr id="0" name=""/>
        <dsp:cNvSpPr/>
      </dsp:nvSpPr>
      <dsp:spPr>
        <a:xfrm>
          <a:off x="1706880" y="4683925"/>
          <a:ext cx="682752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C22DD6-10E9-4DDD-BBEE-DDD5F34D48A7}">
      <dsp:nvSpPr>
        <dsp:cNvPr id="0" name=""/>
        <dsp:cNvSpPr/>
      </dsp:nvSpPr>
      <dsp:spPr>
        <a:xfrm>
          <a:off x="1834896" y="4758273"/>
          <a:ext cx="6699504" cy="14869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0" kern="1200" dirty="0" smtClean="0"/>
            <a:t>Contacted International Experts to finalize sorting the require skills and competences for the market field for 21st century education</a:t>
          </a:r>
          <a:endParaRPr lang="en-US" sz="2400" b="0" kern="1200" dirty="0"/>
        </a:p>
      </dsp:txBody>
      <dsp:txXfrm>
        <a:off x="1834896" y="4758273"/>
        <a:ext cx="6699504" cy="1486960"/>
      </dsp:txXfrm>
    </dsp:sp>
    <dsp:sp modelId="{8AFD0E5A-9B55-4388-929C-5ACDA0CFA6C7}">
      <dsp:nvSpPr>
        <dsp:cNvPr id="0" name=""/>
        <dsp:cNvSpPr/>
      </dsp:nvSpPr>
      <dsp:spPr>
        <a:xfrm>
          <a:off x="1706880" y="6245233"/>
          <a:ext cx="682752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140569-E9EF-4929-AACF-CDC09CBC3609}">
      <dsp:nvSpPr>
        <dsp:cNvPr id="0" name=""/>
        <dsp:cNvSpPr/>
      </dsp:nvSpPr>
      <dsp:spPr>
        <a:xfrm>
          <a:off x="1952724" y="1136749"/>
          <a:ext cx="2831901" cy="283190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600" kern="1200" dirty="0"/>
            <a:t>phase (I)</a:t>
          </a:r>
        </a:p>
      </dsp:txBody>
      <dsp:txXfrm>
        <a:off x="2367446" y="1551471"/>
        <a:ext cx="2002457" cy="2002457"/>
      </dsp:txXfrm>
    </dsp:sp>
    <dsp:sp modelId="{4CDE8E00-3872-47F8-8F48-0E5A5DD41E2E}">
      <dsp:nvSpPr>
        <dsp:cNvPr id="0" name=""/>
        <dsp:cNvSpPr/>
      </dsp:nvSpPr>
      <dsp:spPr>
        <a:xfrm>
          <a:off x="2660700" y="505"/>
          <a:ext cx="1415950" cy="141595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First </a:t>
          </a:r>
          <a:r>
            <a:rPr lang="en-US" sz="2300" kern="1200" dirty="0"/>
            <a:t>Stage</a:t>
          </a:r>
        </a:p>
      </dsp:txBody>
      <dsp:txXfrm>
        <a:off x="2868061" y="207866"/>
        <a:ext cx="1001228" cy="1001228"/>
      </dsp:txXfrm>
    </dsp:sp>
    <dsp:sp modelId="{075182E2-D30B-4541-8CBF-3A416FAE2BF2}">
      <dsp:nvSpPr>
        <dsp:cNvPr id="0" name=""/>
        <dsp:cNvSpPr/>
      </dsp:nvSpPr>
      <dsp:spPr>
        <a:xfrm>
          <a:off x="4504919" y="1844724"/>
          <a:ext cx="1415950" cy="141595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/>
            <a:t>Second Stage</a:t>
          </a:r>
        </a:p>
      </dsp:txBody>
      <dsp:txXfrm>
        <a:off x="4712280" y="2052085"/>
        <a:ext cx="1001228" cy="1001228"/>
      </dsp:txXfrm>
    </dsp:sp>
    <dsp:sp modelId="{59A79B15-DCED-4E31-80FC-523762CA6669}">
      <dsp:nvSpPr>
        <dsp:cNvPr id="0" name=""/>
        <dsp:cNvSpPr/>
      </dsp:nvSpPr>
      <dsp:spPr>
        <a:xfrm>
          <a:off x="2660700" y="3688943"/>
          <a:ext cx="1415950" cy="141595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/>
            <a:t>Third Stage</a:t>
          </a:r>
        </a:p>
      </dsp:txBody>
      <dsp:txXfrm>
        <a:off x="2868061" y="3896304"/>
        <a:ext cx="1001228" cy="1001228"/>
      </dsp:txXfrm>
    </dsp:sp>
    <dsp:sp modelId="{A8771298-A0FE-412B-ACED-3A8D113C20FF}">
      <dsp:nvSpPr>
        <dsp:cNvPr id="0" name=""/>
        <dsp:cNvSpPr/>
      </dsp:nvSpPr>
      <dsp:spPr>
        <a:xfrm>
          <a:off x="816480" y="1844724"/>
          <a:ext cx="1415950" cy="141595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Start </a:t>
          </a:r>
          <a:r>
            <a:rPr lang="en-US" sz="2300" kern="1200" dirty="0"/>
            <a:t>phase (II)</a:t>
          </a:r>
        </a:p>
      </dsp:txBody>
      <dsp:txXfrm>
        <a:off x="1023841" y="2052085"/>
        <a:ext cx="1001228" cy="100122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2CE9E9-49C2-4D17-B27B-9A8621FEE492}">
      <dsp:nvSpPr>
        <dsp:cNvPr id="0" name=""/>
        <dsp:cNvSpPr/>
      </dsp:nvSpPr>
      <dsp:spPr>
        <a:xfrm>
          <a:off x="1345649" y="1235680"/>
          <a:ext cx="2515465" cy="167781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70688" rIns="170688" bIns="170688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 smtClean="0"/>
        </a:p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(7) private schools in Muscat</a:t>
          </a:r>
          <a:endParaRPr lang="en-US" sz="2800" kern="1200" dirty="0"/>
        </a:p>
      </dsp:txBody>
      <dsp:txXfrm>
        <a:off x="1748123" y="1235680"/>
        <a:ext cx="2112990" cy="1677815"/>
      </dsp:txXfrm>
    </dsp:sp>
    <dsp:sp modelId="{CA49C484-6B39-456B-A7B8-F15AD46AB84C}">
      <dsp:nvSpPr>
        <dsp:cNvPr id="0" name=""/>
        <dsp:cNvSpPr/>
      </dsp:nvSpPr>
      <dsp:spPr>
        <a:xfrm>
          <a:off x="1345649" y="2913495"/>
          <a:ext cx="2515465" cy="167781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(290) students</a:t>
          </a:r>
          <a:endParaRPr lang="en-US" sz="2800" b="1" kern="1200" dirty="0"/>
        </a:p>
      </dsp:txBody>
      <dsp:txXfrm>
        <a:off x="1748123" y="2913495"/>
        <a:ext cx="2112990" cy="1677815"/>
      </dsp:txXfrm>
    </dsp:sp>
    <dsp:sp modelId="{54531C2F-1E57-4EFA-8B4E-A584971BF6FA}">
      <dsp:nvSpPr>
        <dsp:cNvPr id="0" name=""/>
        <dsp:cNvSpPr/>
      </dsp:nvSpPr>
      <dsp:spPr>
        <a:xfrm>
          <a:off x="0" y="564889"/>
          <a:ext cx="1925152" cy="185059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Private Schools</a:t>
          </a:r>
          <a:endParaRPr lang="en-US" sz="2400" kern="1200" dirty="0"/>
        </a:p>
      </dsp:txBody>
      <dsp:txXfrm>
        <a:off x="281932" y="835902"/>
        <a:ext cx="1361288" cy="1308568"/>
      </dsp:txXfrm>
    </dsp:sp>
    <dsp:sp modelId="{0AAC9877-C3EA-48B9-9287-4DA7D3EDC75B}">
      <dsp:nvSpPr>
        <dsp:cNvPr id="0" name=""/>
        <dsp:cNvSpPr/>
      </dsp:nvSpPr>
      <dsp:spPr>
        <a:xfrm>
          <a:off x="5786266" y="1235680"/>
          <a:ext cx="2515465" cy="167781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(3) higher education institutes</a:t>
          </a:r>
          <a:endParaRPr lang="en-US" sz="2800" kern="1200" dirty="0"/>
        </a:p>
      </dsp:txBody>
      <dsp:txXfrm>
        <a:off x="6188741" y="1235680"/>
        <a:ext cx="2112990" cy="1677815"/>
      </dsp:txXfrm>
    </dsp:sp>
    <dsp:sp modelId="{8495D1DF-7EE7-4F20-813D-9685DFC84DF2}">
      <dsp:nvSpPr>
        <dsp:cNvPr id="0" name=""/>
        <dsp:cNvSpPr/>
      </dsp:nvSpPr>
      <dsp:spPr>
        <a:xfrm>
          <a:off x="5786266" y="2913495"/>
          <a:ext cx="2515465" cy="167781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(88) students</a:t>
          </a:r>
          <a:endParaRPr lang="en-US" sz="2800" kern="1200" dirty="0"/>
        </a:p>
      </dsp:txBody>
      <dsp:txXfrm>
        <a:off x="6188741" y="2913495"/>
        <a:ext cx="2112990" cy="1677815"/>
      </dsp:txXfrm>
    </dsp:sp>
    <dsp:sp modelId="{FB5CC34D-F554-45F0-A917-28AD2A015F56}">
      <dsp:nvSpPr>
        <dsp:cNvPr id="0" name=""/>
        <dsp:cNvSpPr/>
      </dsp:nvSpPr>
      <dsp:spPr>
        <a:xfrm>
          <a:off x="4444685" y="564889"/>
          <a:ext cx="1860437" cy="185413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Higher Education</a:t>
          </a:r>
          <a:endParaRPr lang="en-US" sz="2400" kern="1200" dirty="0"/>
        </a:p>
      </dsp:txBody>
      <dsp:txXfrm>
        <a:off x="4717140" y="836420"/>
        <a:ext cx="1315527" cy="13110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1229C2-1D2E-4A95-A2FD-8966F1F795A8}">
      <dsp:nvSpPr>
        <dsp:cNvPr id="0" name=""/>
        <dsp:cNvSpPr/>
      </dsp:nvSpPr>
      <dsp:spPr>
        <a:xfrm>
          <a:off x="0" y="402540"/>
          <a:ext cx="8001000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07DF30-F8F4-47BA-B8FB-40FDA7B47E56}">
      <dsp:nvSpPr>
        <dsp:cNvPr id="0" name=""/>
        <dsp:cNvSpPr/>
      </dsp:nvSpPr>
      <dsp:spPr>
        <a:xfrm>
          <a:off x="400050" y="48300"/>
          <a:ext cx="7190514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1693" tIns="0" rIns="211693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1. Reasons for choosing business studies subjects</a:t>
          </a:r>
          <a:endParaRPr lang="en-US" sz="2400" kern="1200" dirty="0"/>
        </a:p>
      </dsp:txBody>
      <dsp:txXfrm>
        <a:off x="434635" y="82885"/>
        <a:ext cx="7121344" cy="639310"/>
      </dsp:txXfrm>
    </dsp:sp>
    <dsp:sp modelId="{A00CD950-3D6A-40DF-A9BD-0986A5661193}">
      <dsp:nvSpPr>
        <dsp:cNvPr id="0" name=""/>
        <dsp:cNvSpPr/>
      </dsp:nvSpPr>
      <dsp:spPr>
        <a:xfrm>
          <a:off x="0" y="1491180"/>
          <a:ext cx="8001000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270E69-E9F6-481E-B4CD-42E1CBD61C4D}">
      <dsp:nvSpPr>
        <dsp:cNvPr id="0" name=""/>
        <dsp:cNvSpPr/>
      </dsp:nvSpPr>
      <dsp:spPr>
        <a:xfrm>
          <a:off x="400050" y="1136940"/>
          <a:ext cx="7190514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1693" tIns="0" rIns="211693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2.The most important skills gained</a:t>
          </a:r>
          <a:endParaRPr lang="en-US" sz="2400" kern="1200" dirty="0"/>
        </a:p>
      </dsp:txBody>
      <dsp:txXfrm>
        <a:off x="434635" y="1171525"/>
        <a:ext cx="7121344" cy="639310"/>
      </dsp:txXfrm>
    </dsp:sp>
    <dsp:sp modelId="{D2BE8B58-5672-4F74-B502-AD7EEBA17FA3}">
      <dsp:nvSpPr>
        <dsp:cNvPr id="0" name=""/>
        <dsp:cNvSpPr/>
      </dsp:nvSpPr>
      <dsp:spPr>
        <a:xfrm>
          <a:off x="0" y="2579820"/>
          <a:ext cx="8001000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3B0840-97CF-4ECF-BA4A-8BCAC7A3AD8F}">
      <dsp:nvSpPr>
        <dsp:cNvPr id="0" name=""/>
        <dsp:cNvSpPr/>
      </dsp:nvSpPr>
      <dsp:spPr>
        <a:xfrm>
          <a:off x="400050" y="2225580"/>
          <a:ext cx="7210397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1693" tIns="0" rIns="211693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3. The most important skills needed to be acquired </a:t>
          </a:r>
          <a:endParaRPr lang="en-US" sz="2400" kern="1200" dirty="0"/>
        </a:p>
      </dsp:txBody>
      <dsp:txXfrm>
        <a:off x="434635" y="2260165"/>
        <a:ext cx="7141227" cy="639310"/>
      </dsp:txXfrm>
    </dsp:sp>
    <dsp:sp modelId="{25A3E5F5-CC31-4EAE-8D18-5E5B3F915E8E}">
      <dsp:nvSpPr>
        <dsp:cNvPr id="0" name=""/>
        <dsp:cNvSpPr/>
      </dsp:nvSpPr>
      <dsp:spPr>
        <a:xfrm>
          <a:off x="0" y="3668460"/>
          <a:ext cx="8001000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DBB9E1-5FA8-4CB4-B472-21DE6258CF80}">
      <dsp:nvSpPr>
        <dsp:cNvPr id="0" name=""/>
        <dsp:cNvSpPr/>
      </dsp:nvSpPr>
      <dsp:spPr>
        <a:xfrm>
          <a:off x="400050" y="3314220"/>
          <a:ext cx="7210397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1693" tIns="0" rIns="211693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4. Specialization wanted in future</a:t>
          </a:r>
          <a:endParaRPr lang="en-US" sz="2400" kern="1200" dirty="0"/>
        </a:p>
      </dsp:txBody>
      <dsp:txXfrm>
        <a:off x="434635" y="3348805"/>
        <a:ext cx="7141227" cy="639310"/>
      </dsp:txXfrm>
    </dsp:sp>
    <dsp:sp modelId="{BD6ED03A-E9BF-42F1-94C9-EE588B2E67A1}">
      <dsp:nvSpPr>
        <dsp:cNvPr id="0" name=""/>
        <dsp:cNvSpPr/>
      </dsp:nvSpPr>
      <dsp:spPr>
        <a:xfrm>
          <a:off x="0" y="4757099"/>
          <a:ext cx="8001000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DC3053-1365-45E7-A16D-E85B53E065B2}">
      <dsp:nvSpPr>
        <dsp:cNvPr id="0" name=""/>
        <dsp:cNvSpPr/>
      </dsp:nvSpPr>
      <dsp:spPr>
        <a:xfrm>
          <a:off x="400050" y="4402859"/>
          <a:ext cx="7210397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1693" tIns="0" rIns="211693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5. Future Career</a:t>
          </a:r>
          <a:endParaRPr lang="en-US" sz="2400" kern="1200" dirty="0"/>
        </a:p>
      </dsp:txBody>
      <dsp:txXfrm>
        <a:off x="434635" y="4437444"/>
        <a:ext cx="7141227" cy="63931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1229C2-1D2E-4A95-A2FD-8966F1F795A8}">
      <dsp:nvSpPr>
        <dsp:cNvPr id="0" name=""/>
        <dsp:cNvSpPr/>
      </dsp:nvSpPr>
      <dsp:spPr>
        <a:xfrm>
          <a:off x="0" y="477359"/>
          <a:ext cx="8153400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07DF30-F8F4-47BA-B8FB-40FDA7B47E56}">
      <dsp:nvSpPr>
        <dsp:cNvPr id="0" name=""/>
        <dsp:cNvSpPr/>
      </dsp:nvSpPr>
      <dsp:spPr>
        <a:xfrm>
          <a:off x="407670" y="93599"/>
          <a:ext cx="7535282" cy="7675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725" tIns="0" rIns="215725" bIns="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1. Reasons for choosing business studies subjects</a:t>
          </a:r>
          <a:endParaRPr lang="en-US" sz="2600" kern="1200" dirty="0"/>
        </a:p>
      </dsp:txBody>
      <dsp:txXfrm>
        <a:off x="445137" y="131066"/>
        <a:ext cx="7460348" cy="692586"/>
      </dsp:txXfrm>
    </dsp:sp>
    <dsp:sp modelId="{A00CD950-3D6A-40DF-A9BD-0986A5661193}">
      <dsp:nvSpPr>
        <dsp:cNvPr id="0" name=""/>
        <dsp:cNvSpPr/>
      </dsp:nvSpPr>
      <dsp:spPr>
        <a:xfrm>
          <a:off x="0" y="1656719"/>
          <a:ext cx="8153400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270E69-E9F6-481E-B4CD-42E1CBD61C4D}">
      <dsp:nvSpPr>
        <dsp:cNvPr id="0" name=""/>
        <dsp:cNvSpPr/>
      </dsp:nvSpPr>
      <dsp:spPr>
        <a:xfrm>
          <a:off x="407670" y="1272959"/>
          <a:ext cx="6726546" cy="7675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725" tIns="0" rIns="21572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/>
        </a:p>
      </dsp:txBody>
      <dsp:txXfrm>
        <a:off x="445137" y="1310426"/>
        <a:ext cx="6651612" cy="692586"/>
      </dsp:txXfrm>
    </dsp:sp>
    <dsp:sp modelId="{D2BE8B58-5672-4F74-B502-AD7EEBA17FA3}">
      <dsp:nvSpPr>
        <dsp:cNvPr id="0" name=""/>
        <dsp:cNvSpPr/>
      </dsp:nvSpPr>
      <dsp:spPr>
        <a:xfrm>
          <a:off x="0" y="2836079"/>
          <a:ext cx="8153400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3B0840-97CF-4ECF-BA4A-8BCAC7A3AD8F}">
      <dsp:nvSpPr>
        <dsp:cNvPr id="0" name=""/>
        <dsp:cNvSpPr/>
      </dsp:nvSpPr>
      <dsp:spPr>
        <a:xfrm>
          <a:off x="407670" y="2452319"/>
          <a:ext cx="6726546" cy="7675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725" tIns="0" rIns="21572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/>
        </a:p>
      </dsp:txBody>
      <dsp:txXfrm>
        <a:off x="445137" y="2489786"/>
        <a:ext cx="6651612" cy="692586"/>
      </dsp:txXfrm>
    </dsp:sp>
    <dsp:sp modelId="{25A3E5F5-CC31-4EAE-8D18-5E5B3F915E8E}">
      <dsp:nvSpPr>
        <dsp:cNvPr id="0" name=""/>
        <dsp:cNvSpPr/>
      </dsp:nvSpPr>
      <dsp:spPr>
        <a:xfrm>
          <a:off x="0" y="4015440"/>
          <a:ext cx="8153400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DBB9E1-5FA8-4CB4-B472-21DE6258CF80}">
      <dsp:nvSpPr>
        <dsp:cNvPr id="0" name=""/>
        <dsp:cNvSpPr/>
      </dsp:nvSpPr>
      <dsp:spPr>
        <a:xfrm>
          <a:off x="407670" y="3631680"/>
          <a:ext cx="6726546" cy="7675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725" tIns="0" rIns="21572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/>
        </a:p>
      </dsp:txBody>
      <dsp:txXfrm>
        <a:off x="445137" y="3669147"/>
        <a:ext cx="6651612" cy="692586"/>
      </dsp:txXfrm>
    </dsp:sp>
    <dsp:sp modelId="{BD6ED03A-E9BF-42F1-94C9-EE588B2E67A1}">
      <dsp:nvSpPr>
        <dsp:cNvPr id="0" name=""/>
        <dsp:cNvSpPr/>
      </dsp:nvSpPr>
      <dsp:spPr>
        <a:xfrm>
          <a:off x="0" y="5194800"/>
          <a:ext cx="8153400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DC3053-1365-45E7-A16D-E85B53E065B2}">
      <dsp:nvSpPr>
        <dsp:cNvPr id="0" name=""/>
        <dsp:cNvSpPr/>
      </dsp:nvSpPr>
      <dsp:spPr>
        <a:xfrm>
          <a:off x="407670" y="4811039"/>
          <a:ext cx="6726546" cy="7675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725" tIns="0" rIns="21572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/>
        </a:p>
      </dsp:txBody>
      <dsp:txXfrm>
        <a:off x="445137" y="4848506"/>
        <a:ext cx="6651612" cy="69258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A093F7-4334-48FA-B993-08122E5F7063}">
      <dsp:nvSpPr>
        <dsp:cNvPr id="0" name=""/>
        <dsp:cNvSpPr/>
      </dsp:nvSpPr>
      <dsp:spPr>
        <a:xfrm>
          <a:off x="2276833" y="596"/>
          <a:ext cx="6407608" cy="984867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/>
            <a:t>Students think that business stream subjects can help them to success in </a:t>
          </a:r>
          <a:r>
            <a:rPr lang="en-US" sz="1800" kern="1200" dirty="0" smtClean="0"/>
            <a:t>future, </a:t>
          </a:r>
          <a:r>
            <a:rPr lang="en-US" sz="1800" kern="1200" dirty="0"/>
            <a:t>either by getting a good job or starting their own businesses.</a:t>
          </a:r>
        </a:p>
      </dsp:txBody>
      <dsp:txXfrm>
        <a:off x="2276833" y="123704"/>
        <a:ext cx="6038283" cy="738651"/>
      </dsp:txXfrm>
    </dsp:sp>
    <dsp:sp modelId="{321CA866-3E09-4E77-BF5A-045E6E923702}">
      <dsp:nvSpPr>
        <dsp:cNvPr id="0" name=""/>
        <dsp:cNvSpPr/>
      </dsp:nvSpPr>
      <dsp:spPr>
        <a:xfrm>
          <a:off x="2357" y="82822"/>
          <a:ext cx="2274475" cy="8204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/>
            <a:t>Future</a:t>
          </a:r>
        </a:p>
      </dsp:txBody>
      <dsp:txXfrm>
        <a:off x="42406" y="122871"/>
        <a:ext cx="2194377" cy="740317"/>
      </dsp:txXfrm>
    </dsp:sp>
    <dsp:sp modelId="{6B3B838D-A325-4F83-8202-DA091CEBCB0E}">
      <dsp:nvSpPr>
        <dsp:cNvPr id="0" name=""/>
        <dsp:cNvSpPr/>
      </dsp:nvSpPr>
      <dsp:spPr>
        <a:xfrm>
          <a:off x="2291017" y="1067505"/>
          <a:ext cx="6392829" cy="820415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/>
            <a:t>Students think that business stream subjects are very interesting.</a:t>
          </a:r>
        </a:p>
      </dsp:txBody>
      <dsp:txXfrm>
        <a:off x="2291017" y="1170057"/>
        <a:ext cx="6085173" cy="615311"/>
      </dsp:txXfrm>
    </dsp:sp>
    <dsp:sp modelId="{D5EED7C9-9C09-46EF-88D7-275A52A6E905}">
      <dsp:nvSpPr>
        <dsp:cNvPr id="0" name=""/>
        <dsp:cNvSpPr/>
      </dsp:nvSpPr>
      <dsp:spPr>
        <a:xfrm>
          <a:off x="2953" y="1067505"/>
          <a:ext cx="2288064" cy="8204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/>
            <a:t>Interest</a:t>
          </a:r>
        </a:p>
      </dsp:txBody>
      <dsp:txXfrm>
        <a:off x="43002" y="1107554"/>
        <a:ext cx="2207966" cy="740317"/>
      </dsp:txXfrm>
    </dsp:sp>
    <dsp:sp modelId="{A70A5DE8-7721-4DF3-9FE3-BF206353B618}">
      <dsp:nvSpPr>
        <dsp:cNvPr id="0" name=""/>
        <dsp:cNvSpPr/>
      </dsp:nvSpPr>
      <dsp:spPr>
        <a:xfrm>
          <a:off x="2290161" y="1969962"/>
          <a:ext cx="6374947" cy="820415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/>
            <a:t>Students  </a:t>
          </a:r>
          <a:r>
            <a:rPr lang="en-US" sz="1800" kern="1200" dirty="0"/>
            <a:t>need to gain more information and techniques in business fields.</a:t>
          </a:r>
        </a:p>
      </dsp:txBody>
      <dsp:txXfrm>
        <a:off x="2290161" y="2072514"/>
        <a:ext cx="6067291" cy="615311"/>
      </dsp:txXfrm>
    </dsp:sp>
    <dsp:sp modelId="{23E54081-E667-48CD-986B-818311DE002E}">
      <dsp:nvSpPr>
        <dsp:cNvPr id="0" name=""/>
        <dsp:cNvSpPr/>
      </dsp:nvSpPr>
      <dsp:spPr>
        <a:xfrm>
          <a:off x="21690" y="1969962"/>
          <a:ext cx="2268470" cy="8204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/>
            <a:t>Business knowledge</a:t>
          </a:r>
        </a:p>
      </dsp:txBody>
      <dsp:txXfrm>
        <a:off x="61739" y="2010011"/>
        <a:ext cx="2188372" cy="740317"/>
      </dsp:txXfrm>
    </dsp:sp>
    <dsp:sp modelId="{6B3620E3-4BE4-41CE-B31F-CB9D273AAB29}">
      <dsp:nvSpPr>
        <dsp:cNvPr id="0" name=""/>
        <dsp:cNvSpPr/>
      </dsp:nvSpPr>
      <dsp:spPr>
        <a:xfrm>
          <a:off x="2280576" y="2872418"/>
          <a:ext cx="6406081" cy="820415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/>
            <a:t>Students think that business stream subjects are useful for their </a:t>
          </a:r>
          <a:r>
            <a:rPr lang="en-US" sz="1800" kern="1200" dirty="0" smtClean="0"/>
            <a:t>future.</a:t>
          </a:r>
          <a:endParaRPr lang="en-US" sz="1800" kern="1200" dirty="0"/>
        </a:p>
      </dsp:txBody>
      <dsp:txXfrm>
        <a:off x="2280576" y="2974970"/>
        <a:ext cx="6098425" cy="615311"/>
      </dsp:txXfrm>
    </dsp:sp>
    <dsp:sp modelId="{49A8FA4A-DC21-4DF4-969C-03A916D5951F}">
      <dsp:nvSpPr>
        <dsp:cNvPr id="0" name=""/>
        <dsp:cNvSpPr/>
      </dsp:nvSpPr>
      <dsp:spPr>
        <a:xfrm>
          <a:off x="141" y="2872418"/>
          <a:ext cx="2280435" cy="8204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/>
            <a:t>Useful </a:t>
          </a:r>
        </a:p>
      </dsp:txBody>
      <dsp:txXfrm>
        <a:off x="40190" y="2912467"/>
        <a:ext cx="2200337" cy="740317"/>
      </dsp:txXfrm>
    </dsp:sp>
    <dsp:sp modelId="{0F530204-9453-49BE-B7EC-6371186DA1C2}">
      <dsp:nvSpPr>
        <dsp:cNvPr id="0" name=""/>
        <dsp:cNvSpPr/>
      </dsp:nvSpPr>
      <dsp:spPr>
        <a:xfrm>
          <a:off x="2279017" y="3774875"/>
          <a:ext cx="6407108" cy="820415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/>
            <a:t>Students prefer to study business rather than science or social studies. </a:t>
          </a:r>
        </a:p>
      </dsp:txBody>
      <dsp:txXfrm>
        <a:off x="2279017" y="3877427"/>
        <a:ext cx="6099452" cy="615311"/>
      </dsp:txXfrm>
    </dsp:sp>
    <dsp:sp modelId="{6981C9A1-7BDE-4AE1-A0C6-DAA9607C97E1}">
      <dsp:nvSpPr>
        <dsp:cNvPr id="0" name=""/>
        <dsp:cNvSpPr/>
      </dsp:nvSpPr>
      <dsp:spPr>
        <a:xfrm>
          <a:off x="674" y="3774875"/>
          <a:ext cx="2278343" cy="8204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No </a:t>
          </a:r>
          <a:r>
            <a:rPr lang="en-US" sz="2800" kern="1200" dirty="0"/>
            <a:t>other choice</a:t>
          </a:r>
        </a:p>
      </dsp:txBody>
      <dsp:txXfrm>
        <a:off x="40723" y="3814924"/>
        <a:ext cx="2198245" cy="740317"/>
      </dsp:txXfrm>
    </dsp:sp>
    <dsp:sp modelId="{FC26D170-6F08-41E9-A391-879E6251DF40}">
      <dsp:nvSpPr>
        <dsp:cNvPr id="0" name=""/>
        <dsp:cNvSpPr/>
      </dsp:nvSpPr>
      <dsp:spPr>
        <a:xfrm>
          <a:off x="2265378" y="4677331"/>
          <a:ext cx="6407626" cy="820415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/>
            <a:t>Students have to study this subject in their schools.</a:t>
          </a:r>
        </a:p>
      </dsp:txBody>
      <dsp:txXfrm>
        <a:off x="2265378" y="4779883"/>
        <a:ext cx="6099970" cy="615311"/>
      </dsp:txXfrm>
    </dsp:sp>
    <dsp:sp modelId="{7B0DDE2D-8716-4619-88C5-616BCB50CB24}">
      <dsp:nvSpPr>
        <dsp:cNvPr id="0" name=""/>
        <dsp:cNvSpPr/>
      </dsp:nvSpPr>
      <dsp:spPr>
        <a:xfrm>
          <a:off x="13794" y="4677331"/>
          <a:ext cx="2251583" cy="8204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/>
            <a:t>Compulsory</a:t>
          </a:r>
        </a:p>
      </dsp:txBody>
      <dsp:txXfrm>
        <a:off x="53843" y="4717380"/>
        <a:ext cx="2171485" cy="740317"/>
      </dsp:txXfrm>
    </dsp:sp>
    <dsp:sp modelId="{A5784F6C-C29B-4006-ACA8-2B70D904F9C0}">
      <dsp:nvSpPr>
        <dsp:cNvPr id="0" name=""/>
        <dsp:cNvSpPr/>
      </dsp:nvSpPr>
      <dsp:spPr>
        <a:xfrm>
          <a:off x="2239198" y="5579788"/>
          <a:ext cx="6446065" cy="820415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/>
            <a:t>Families and friends influences and encouragement.</a:t>
          </a:r>
        </a:p>
      </dsp:txBody>
      <dsp:txXfrm>
        <a:off x="2239198" y="5682340"/>
        <a:ext cx="6138409" cy="615311"/>
      </dsp:txXfrm>
    </dsp:sp>
    <dsp:sp modelId="{E728616C-BC8B-431F-90BC-10F20FC16534}">
      <dsp:nvSpPr>
        <dsp:cNvPr id="0" name=""/>
        <dsp:cNvSpPr/>
      </dsp:nvSpPr>
      <dsp:spPr>
        <a:xfrm>
          <a:off x="0" y="5579788"/>
          <a:ext cx="2237663" cy="8204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/>
            <a:t>Family</a:t>
          </a:r>
        </a:p>
      </dsp:txBody>
      <dsp:txXfrm>
        <a:off x="40049" y="5619837"/>
        <a:ext cx="2157565" cy="74031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0DB00F-A711-41D8-9E7D-2579947F3868}">
      <dsp:nvSpPr>
        <dsp:cNvPr id="0" name=""/>
        <dsp:cNvSpPr/>
      </dsp:nvSpPr>
      <dsp:spPr>
        <a:xfrm>
          <a:off x="2253633" y="207"/>
          <a:ext cx="6433166" cy="799318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/>
            <a:t>Students think that business stream subjects are easy </a:t>
          </a:r>
          <a:r>
            <a:rPr lang="en-US" sz="1800" kern="1200" dirty="0" smtClean="0"/>
            <a:t>to learn.</a:t>
          </a:r>
          <a:endParaRPr lang="en-US" sz="1800" kern="1200" dirty="0"/>
        </a:p>
      </dsp:txBody>
      <dsp:txXfrm>
        <a:off x="2253633" y="100122"/>
        <a:ext cx="6133422" cy="599488"/>
      </dsp:txXfrm>
    </dsp:sp>
    <dsp:sp modelId="{DBA9AA45-EC42-4451-9880-4475C5D1D7BA}">
      <dsp:nvSpPr>
        <dsp:cNvPr id="0" name=""/>
        <dsp:cNvSpPr/>
      </dsp:nvSpPr>
      <dsp:spPr>
        <a:xfrm>
          <a:off x="0" y="207"/>
          <a:ext cx="2253633" cy="7993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/>
            <a:t>Easy subject</a:t>
          </a:r>
        </a:p>
      </dsp:txBody>
      <dsp:txXfrm>
        <a:off x="39019" y="39226"/>
        <a:ext cx="2175595" cy="721280"/>
      </dsp:txXfrm>
    </dsp:sp>
    <dsp:sp modelId="{E95B932C-B38F-42C7-BE99-951E39F4487A}">
      <dsp:nvSpPr>
        <dsp:cNvPr id="0" name=""/>
        <dsp:cNvSpPr/>
      </dsp:nvSpPr>
      <dsp:spPr>
        <a:xfrm>
          <a:off x="2254902" y="879458"/>
          <a:ext cx="6429397" cy="799318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/>
            <a:t>Students think that they have the mental and skills abilities to study business.</a:t>
          </a:r>
        </a:p>
      </dsp:txBody>
      <dsp:txXfrm>
        <a:off x="2254902" y="979373"/>
        <a:ext cx="6129653" cy="599488"/>
      </dsp:txXfrm>
    </dsp:sp>
    <dsp:sp modelId="{020F3E21-AC8A-445A-A6AA-358C2EC9B724}">
      <dsp:nvSpPr>
        <dsp:cNvPr id="0" name=""/>
        <dsp:cNvSpPr/>
      </dsp:nvSpPr>
      <dsp:spPr>
        <a:xfrm>
          <a:off x="2499" y="879458"/>
          <a:ext cx="2252403" cy="7993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/>
            <a:t>Ability</a:t>
          </a:r>
        </a:p>
      </dsp:txBody>
      <dsp:txXfrm>
        <a:off x="41518" y="918477"/>
        <a:ext cx="2174365" cy="721280"/>
      </dsp:txXfrm>
    </dsp:sp>
    <dsp:sp modelId="{E604A686-D2F8-423F-977D-07B51EC6584E}">
      <dsp:nvSpPr>
        <dsp:cNvPr id="0" name=""/>
        <dsp:cNvSpPr/>
      </dsp:nvSpPr>
      <dsp:spPr>
        <a:xfrm>
          <a:off x="2260091" y="1758708"/>
          <a:ext cx="6425500" cy="799318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/>
            <a:t>Students think that business stream subjects are important for their lives.</a:t>
          </a:r>
        </a:p>
      </dsp:txBody>
      <dsp:txXfrm>
        <a:off x="2260091" y="1858623"/>
        <a:ext cx="6125756" cy="599488"/>
      </dsp:txXfrm>
    </dsp:sp>
    <dsp:sp modelId="{590EB49F-5331-4C16-B2F6-6CF99F160445}">
      <dsp:nvSpPr>
        <dsp:cNvPr id="0" name=""/>
        <dsp:cNvSpPr/>
      </dsp:nvSpPr>
      <dsp:spPr>
        <a:xfrm>
          <a:off x="1207" y="1758708"/>
          <a:ext cx="2258883" cy="7993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Important </a:t>
          </a:r>
          <a:r>
            <a:rPr lang="en-US" sz="3000" kern="1200" dirty="0"/>
            <a:t>major</a:t>
          </a:r>
        </a:p>
      </dsp:txBody>
      <dsp:txXfrm>
        <a:off x="40226" y="1797727"/>
        <a:ext cx="2180845" cy="721280"/>
      </dsp:txXfrm>
    </dsp:sp>
    <dsp:sp modelId="{6291FA43-0638-4D4C-915E-23D48F8B5E57}">
      <dsp:nvSpPr>
        <dsp:cNvPr id="0" name=""/>
        <dsp:cNvSpPr/>
      </dsp:nvSpPr>
      <dsp:spPr>
        <a:xfrm>
          <a:off x="2251102" y="2637959"/>
          <a:ext cx="6430946" cy="935778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/>
            <a:t>Students think that business stream subjects are more flexible than others and can provide the ability to </a:t>
          </a:r>
          <a:r>
            <a:rPr lang="en-US" sz="1800" kern="1200" dirty="0" smtClean="0"/>
            <a:t>deal with a range of topics.</a:t>
          </a:r>
          <a:endParaRPr lang="en-US" sz="1800" kern="1200" dirty="0"/>
        </a:p>
      </dsp:txBody>
      <dsp:txXfrm>
        <a:off x="2251102" y="2754931"/>
        <a:ext cx="6080029" cy="701834"/>
      </dsp:txXfrm>
    </dsp:sp>
    <dsp:sp modelId="{40532501-3138-4776-84BF-BA75DCA0A42D}">
      <dsp:nvSpPr>
        <dsp:cNvPr id="0" name=""/>
        <dsp:cNvSpPr/>
      </dsp:nvSpPr>
      <dsp:spPr>
        <a:xfrm>
          <a:off x="4750" y="2706189"/>
          <a:ext cx="2246352" cy="7993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/>
            <a:t>Flexibility</a:t>
          </a:r>
        </a:p>
      </dsp:txBody>
      <dsp:txXfrm>
        <a:off x="43769" y="2745208"/>
        <a:ext cx="2168314" cy="721280"/>
      </dsp:txXfrm>
    </dsp:sp>
    <dsp:sp modelId="{12D13362-A320-4E62-A183-6C431D9BEB14}">
      <dsp:nvSpPr>
        <dsp:cNvPr id="0" name=""/>
        <dsp:cNvSpPr/>
      </dsp:nvSpPr>
      <dsp:spPr>
        <a:xfrm>
          <a:off x="2255096" y="3653669"/>
          <a:ext cx="6426352" cy="98842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/>
            <a:t>Students think that business stream subjects contains every day </a:t>
          </a:r>
          <a:r>
            <a:rPr lang="en-US" sz="1800" kern="1200" dirty="0" smtClean="0"/>
            <a:t>business activities related </a:t>
          </a:r>
          <a:r>
            <a:rPr lang="en-US" sz="1800" kern="1200" dirty="0"/>
            <a:t>topics.</a:t>
          </a:r>
        </a:p>
      </dsp:txBody>
      <dsp:txXfrm>
        <a:off x="2255096" y="3777222"/>
        <a:ext cx="6055694" cy="741315"/>
      </dsp:txXfrm>
    </dsp:sp>
    <dsp:sp modelId="{62D20900-89A8-43BC-9660-B0C10A3EC3CC}">
      <dsp:nvSpPr>
        <dsp:cNvPr id="0" name=""/>
        <dsp:cNvSpPr/>
      </dsp:nvSpPr>
      <dsp:spPr>
        <a:xfrm>
          <a:off x="5350" y="3748221"/>
          <a:ext cx="2249745" cy="7993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/>
            <a:t>Realistic</a:t>
          </a:r>
          <a:endParaRPr lang="en-US" sz="2800" kern="1200" dirty="0"/>
        </a:p>
      </dsp:txBody>
      <dsp:txXfrm>
        <a:off x="44369" y="3787240"/>
        <a:ext cx="2171707" cy="721280"/>
      </dsp:txXfrm>
    </dsp:sp>
    <dsp:sp modelId="{88CC0A9E-0985-49CE-9550-30D64782F016}">
      <dsp:nvSpPr>
        <dsp:cNvPr id="0" name=""/>
        <dsp:cNvSpPr/>
      </dsp:nvSpPr>
      <dsp:spPr>
        <a:xfrm>
          <a:off x="2251080" y="4722022"/>
          <a:ext cx="6434384" cy="799318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/>
            <a:t>Students has the chance to study this major.</a:t>
          </a:r>
        </a:p>
      </dsp:txBody>
      <dsp:txXfrm>
        <a:off x="2251080" y="4821937"/>
        <a:ext cx="6134640" cy="599488"/>
      </dsp:txXfrm>
    </dsp:sp>
    <dsp:sp modelId="{36A3910E-372D-4B96-946D-3973676125F5}">
      <dsp:nvSpPr>
        <dsp:cNvPr id="0" name=""/>
        <dsp:cNvSpPr/>
      </dsp:nvSpPr>
      <dsp:spPr>
        <a:xfrm>
          <a:off x="1335" y="4722022"/>
          <a:ext cx="2249745" cy="7993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/>
            <a:t>Chance</a:t>
          </a:r>
        </a:p>
      </dsp:txBody>
      <dsp:txXfrm>
        <a:off x="40354" y="4761041"/>
        <a:ext cx="2171707" cy="721280"/>
      </dsp:txXfrm>
    </dsp:sp>
    <dsp:sp modelId="{7C8D29F1-BCEE-4D49-BFA0-FDC7BE77DAA5}">
      <dsp:nvSpPr>
        <dsp:cNvPr id="0" name=""/>
        <dsp:cNvSpPr/>
      </dsp:nvSpPr>
      <dsp:spPr>
        <a:xfrm>
          <a:off x="2251080" y="5601273"/>
          <a:ext cx="6434384" cy="799318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/>
            <a:t>students do not know the reason.</a:t>
          </a:r>
        </a:p>
      </dsp:txBody>
      <dsp:txXfrm>
        <a:off x="2251080" y="5701188"/>
        <a:ext cx="6134640" cy="599488"/>
      </dsp:txXfrm>
    </dsp:sp>
    <dsp:sp modelId="{C921829C-FDB1-403C-BF2F-8225AB1982B3}">
      <dsp:nvSpPr>
        <dsp:cNvPr id="0" name=""/>
        <dsp:cNvSpPr/>
      </dsp:nvSpPr>
      <dsp:spPr>
        <a:xfrm>
          <a:off x="1335" y="5601273"/>
          <a:ext cx="2249745" cy="7993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/>
            <a:t>Unknown</a:t>
          </a:r>
        </a:p>
      </dsp:txBody>
      <dsp:txXfrm>
        <a:off x="40354" y="5640292"/>
        <a:ext cx="2171707" cy="72128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1229C2-1D2E-4A95-A2FD-8966F1F795A8}">
      <dsp:nvSpPr>
        <dsp:cNvPr id="0" name=""/>
        <dsp:cNvSpPr/>
      </dsp:nvSpPr>
      <dsp:spPr>
        <a:xfrm>
          <a:off x="0" y="457619"/>
          <a:ext cx="80010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07DF30-F8F4-47BA-B8FB-40FDA7B47E56}">
      <dsp:nvSpPr>
        <dsp:cNvPr id="0" name=""/>
        <dsp:cNvSpPr/>
      </dsp:nvSpPr>
      <dsp:spPr>
        <a:xfrm>
          <a:off x="400050" y="59099"/>
          <a:ext cx="6600816" cy="797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1693" tIns="0" rIns="211693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/>
        </a:p>
      </dsp:txBody>
      <dsp:txXfrm>
        <a:off x="438958" y="98007"/>
        <a:ext cx="6523000" cy="719224"/>
      </dsp:txXfrm>
    </dsp:sp>
    <dsp:sp modelId="{A00CD950-3D6A-40DF-A9BD-0986A5661193}">
      <dsp:nvSpPr>
        <dsp:cNvPr id="0" name=""/>
        <dsp:cNvSpPr/>
      </dsp:nvSpPr>
      <dsp:spPr>
        <a:xfrm>
          <a:off x="0" y="1682339"/>
          <a:ext cx="80010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270E69-E9F6-481E-B4CD-42E1CBD61C4D}">
      <dsp:nvSpPr>
        <dsp:cNvPr id="0" name=""/>
        <dsp:cNvSpPr/>
      </dsp:nvSpPr>
      <dsp:spPr>
        <a:xfrm>
          <a:off x="400050" y="1283819"/>
          <a:ext cx="7229495" cy="797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1693" tIns="0" rIns="211693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2. The most important skills gained</a:t>
          </a:r>
          <a:endParaRPr lang="en-US" sz="3200" kern="1200" dirty="0"/>
        </a:p>
      </dsp:txBody>
      <dsp:txXfrm>
        <a:off x="438958" y="1322727"/>
        <a:ext cx="7151679" cy="719224"/>
      </dsp:txXfrm>
    </dsp:sp>
    <dsp:sp modelId="{D2BE8B58-5672-4F74-B502-AD7EEBA17FA3}">
      <dsp:nvSpPr>
        <dsp:cNvPr id="0" name=""/>
        <dsp:cNvSpPr/>
      </dsp:nvSpPr>
      <dsp:spPr>
        <a:xfrm>
          <a:off x="0" y="2907060"/>
          <a:ext cx="80010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3B0840-97CF-4ECF-BA4A-8BCAC7A3AD8F}">
      <dsp:nvSpPr>
        <dsp:cNvPr id="0" name=""/>
        <dsp:cNvSpPr/>
      </dsp:nvSpPr>
      <dsp:spPr>
        <a:xfrm>
          <a:off x="400050" y="2508539"/>
          <a:ext cx="6600816" cy="797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1693" tIns="0" rIns="211693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/>
        </a:p>
      </dsp:txBody>
      <dsp:txXfrm>
        <a:off x="438958" y="2547447"/>
        <a:ext cx="6523000" cy="719224"/>
      </dsp:txXfrm>
    </dsp:sp>
    <dsp:sp modelId="{25A3E5F5-CC31-4EAE-8D18-5E5B3F915E8E}">
      <dsp:nvSpPr>
        <dsp:cNvPr id="0" name=""/>
        <dsp:cNvSpPr/>
      </dsp:nvSpPr>
      <dsp:spPr>
        <a:xfrm>
          <a:off x="0" y="4131780"/>
          <a:ext cx="80010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DBB9E1-5FA8-4CB4-B472-21DE6258CF80}">
      <dsp:nvSpPr>
        <dsp:cNvPr id="0" name=""/>
        <dsp:cNvSpPr/>
      </dsp:nvSpPr>
      <dsp:spPr>
        <a:xfrm>
          <a:off x="400050" y="3733260"/>
          <a:ext cx="6600816" cy="797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1693" tIns="0" rIns="211693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/>
        </a:p>
      </dsp:txBody>
      <dsp:txXfrm>
        <a:off x="438958" y="3772168"/>
        <a:ext cx="6523000" cy="719224"/>
      </dsp:txXfrm>
    </dsp:sp>
    <dsp:sp modelId="{BD6ED03A-E9BF-42F1-94C9-EE588B2E67A1}">
      <dsp:nvSpPr>
        <dsp:cNvPr id="0" name=""/>
        <dsp:cNvSpPr/>
      </dsp:nvSpPr>
      <dsp:spPr>
        <a:xfrm>
          <a:off x="0" y="5356500"/>
          <a:ext cx="80010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DC3053-1365-45E7-A16D-E85B53E065B2}">
      <dsp:nvSpPr>
        <dsp:cNvPr id="0" name=""/>
        <dsp:cNvSpPr/>
      </dsp:nvSpPr>
      <dsp:spPr>
        <a:xfrm>
          <a:off x="400050" y="4957980"/>
          <a:ext cx="6600816" cy="797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1693" tIns="0" rIns="211693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/>
        </a:p>
      </dsp:txBody>
      <dsp:txXfrm>
        <a:off x="438958" y="4996888"/>
        <a:ext cx="6523000" cy="7192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2F1269-E2A7-481D-8C8D-8CD02A7E3159}" type="datetimeFigureOut">
              <a:rPr lang="en-US" smtClean="0"/>
              <a:t>9/22/2014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A9F8E1-C4FD-4616-A27C-7C018FA3A8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90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9F8E1-C4FD-4616-A27C-7C018FA3A8D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0803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9F8E1-C4FD-4616-A27C-7C018FA3A8D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6174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9F8E1-C4FD-4616-A27C-7C018FA3A8DD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0088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9F8E1-C4FD-4616-A27C-7C018FA3A8DD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7095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9F8E1-C4FD-4616-A27C-7C018FA3A8DD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7046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9F8E1-C4FD-4616-A27C-7C018FA3A8DD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7556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9F8E1-C4FD-4616-A27C-7C018FA3A8D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4057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State analysis 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 rtl="1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HN speeches and vision </a:t>
            </a:r>
          </a:p>
          <a:p>
            <a:pPr lvl="0" rtl="1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International report on educational system- worldwide trading and marketing report- UNESCO annual report- World Bank report on the educational system in Oman-21 century competences and skills.</a:t>
            </a:r>
          </a:p>
          <a:p>
            <a:pPr lvl="0" rtl="1"/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National market and commercial annual report- The national annual report on the economic field –Needs analysis of the business field / meeting with the businessmen and women in Oman – meeting with concerned specialists at the business/ commercial/ economic field</a:t>
            </a:r>
          </a:p>
          <a:p>
            <a:pPr lvl="0" rtl="1"/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 rtl="1"/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MoE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Needs Analysis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vision/ mission/objectives-–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educational philosophy-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projects –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annual report on Curricula evaluation report –Supervision evaluation report-Assessment evaluation report- annual studying plan evaluation report- Training/Professional development evaluation report- Ministerial reports on all national educational symposiums /conferences/forums. Reports and studies conducted on the Omani Educational System by internal or external researchers.</a:t>
            </a:r>
          </a:p>
          <a:p>
            <a:pPr lvl="0" rtl="1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9F8E1-C4FD-4616-A27C-7C018FA3A8D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8314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9F8E1-C4FD-4616-A27C-7C018FA3A8D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4057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Problem: This study aimed </a:t>
            </a:r>
            <a:r>
              <a:rPr lang="en-US" dirty="0"/>
              <a:t>to investigate the skills gained and skills needed by students that study at least one business subject </a:t>
            </a:r>
            <a:r>
              <a:rPr lang="en-US" dirty="0" smtClean="0"/>
              <a:t>for </a:t>
            </a:r>
            <a:r>
              <a:rPr lang="en-US" dirty="0"/>
              <a:t>grades 9-12 in private </a:t>
            </a:r>
            <a:r>
              <a:rPr lang="en-US" dirty="0" smtClean="0"/>
              <a:t>schools and higher education institutes.</a:t>
            </a:r>
          </a:p>
          <a:p>
            <a:endParaRPr lang="en-US" dirty="0"/>
          </a:p>
          <a:p>
            <a:r>
              <a:rPr lang="en-US" dirty="0" smtClean="0"/>
              <a:t>Objectives: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9F8E1-C4FD-4616-A27C-7C018FA3A8D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8829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9F8E1-C4FD-4616-A27C-7C018FA3A8D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7334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9F8E1-C4FD-4616-A27C-7C018FA3A8D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8283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9F8E1-C4FD-4616-A27C-7C018FA3A8D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0597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9F8E1-C4FD-4616-A27C-7C018FA3A8D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231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B9496-6067-4C51-A0CA-61879B19E38C}" type="datetimeFigureOut">
              <a:rPr lang="en-US" smtClean="0"/>
              <a:t>9/22/2014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C0A9116-5229-48E1-BF50-621FBFA7A0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B9496-6067-4C51-A0CA-61879B19E38C}" type="datetimeFigureOut">
              <a:rPr lang="en-US" smtClean="0"/>
              <a:t>9/22/2014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A9116-5229-48E1-BF50-621FBFA7A0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B9496-6067-4C51-A0CA-61879B19E38C}" type="datetimeFigureOut">
              <a:rPr lang="en-US" smtClean="0"/>
              <a:t>9/22/2014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A9116-5229-48E1-BF50-621FBFA7A0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B9496-6067-4C51-A0CA-61879B19E38C}" type="datetimeFigureOut">
              <a:rPr lang="en-US" smtClean="0"/>
              <a:t>9/22/2014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C0A9116-5229-48E1-BF50-621FBFA7A0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B9496-6067-4C51-A0CA-61879B19E38C}" type="datetimeFigureOut">
              <a:rPr lang="en-US" smtClean="0"/>
              <a:t>9/22/2014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A9116-5229-48E1-BF50-621FBFA7A08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B9496-6067-4C51-A0CA-61879B19E38C}" type="datetimeFigureOut">
              <a:rPr lang="en-US" smtClean="0"/>
              <a:t>9/22/2014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A9116-5229-48E1-BF50-621FBFA7A0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B9496-6067-4C51-A0CA-61879B19E38C}" type="datetimeFigureOut">
              <a:rPr lang="en-US" smtClean="0"/>
              <a:t>9/22/2014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4C0A9116-5229-48E1-BF50-621FBFA7A08A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B9496-6067-4C51-A0CA-61879B19E38C}" type="datetimeFigureOut">
              <a:rPr lang="en-US" smtClean="0"/>
              <a:t>9/22/2014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A9116-5229-48E1-BF50-621FBFA7A0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B9496-6067-4C51-A0CA-61879B19E38C}" type="datetimeFigureOut">
              <a:rPr lang="en-US" smtClean="0"/>
              <a:t>9/22/2014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A9116-5229-48E1-BF50-621FBFA7A0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B9496-6067-4C51-A0CA-61879B19E38C}" type="datetimeFigureOut">
              <a:rPr lang="en-US" smtClean="0"/>
              <a:t>9/22/2014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A9116-5229-48E1-BF50-621FBFA7A0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B9496-6067-4C51-A0CA-61879B19E38C}" type="datetimeFigureOut">
              <a:rPr lang="en-US" smtClean="0"/>
              <a:t>9/22/2014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A9116-5229-48E1-BF50-621FBFA7A08A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AAB9496-6067-4C51-A0CA-61879B19E38C}" type="datetimeFigureOut">
              <a:rPr lang="en-US" smtClean="0"/>
              <a:t>9/22/2014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C0A9116-5229-48E1-BF50-621FBFA7A08A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609600"/>
            <a:ext cx="7315200" cy="2456506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en-US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Skills based business education</a:t>
            </a:r>
            <a:endParaRPr lang="en-US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81200" y="4267200"/>
            <a:ext cx="5105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/>
              <a:t>Siham</a:t>
            </a:r>
            <a:r>
              <a:rPr lang="en-US" sz="2000" b="1" dirty="0" smtClean="0"/>
              <a:t> AL-</a:t>
            </a:r>
            <a:r>
              <a:rPr lang="en-US" sz="2000" b="1" dirty="0" err="1" smtClean="0"/>
              <a:t>Riyami</a:t>
            </a:r>
            <a:endParaRPr lang="en-US" sz="2000" b="1" dirty="0" smtClean="0"/>
          </a:p>
          <a:p>
            <a:pPr algn="ctr"/>
            <a:r>
              <a:rPr lang="en-US" sz="2000" b="1" dirty="0" err="1" smtClean="0"/>
              <a:t>Amna</a:t>
            </a:r>
            <a:r>
              <a:rPr lang="en-US" sz="2000" b="1" dirty="0" smtClean="0"/>
              <a:t> Al-Farsi</a:t>
            </a:r>
          </a:p>
          <a:p>
            <a:pPr algn="ctr"/>
            <a:r>
              <a:rPr lang="en-US" sz="2000" b="1" dirty="0"/>
              <a:t>Directorate </a:t>
            </a:r>
            <a:r>
              <a:rPr lang="en-US" sz="2000" b="1" dirty="0" smtClean="0"/>
              <a:t>General of Private Schools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347918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158439" y="2870537"/>
            <a:ext cx="2861361" cy="1015663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60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Results</a:t>
            </a:r>
          </a:p>
        </p:txBody>
      </p:sp>
    </p:spTree>
    <p:extLst>
      <p:ext uri="{BB962C8B-B14F-4D97-AF65-F5344CB8AC3E}">
        <p14:creationId xmlns:p14="http://schemas.microsoft.com/office/powerpoint/2010/main" val="450228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30690753"/>
              </p:ext>
            </p:extLst>
          </p:nvPr>
        </p:nvGraphicFramePr>
        <p:xfrm>
          <a:off x="533400" y="533400"/>
          <a:ext cx="8153400" cy="594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08357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831264534"/>
              </p:ext>
            </p:extLst>
          </p:nvPr>
        </p:nvGraphicFramePr>
        <p:xfrm>
          <a:off x="228600" y="228600"/>
          <a:ext cx="8686800" cy="640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8042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705828709"/>
              </p:ext>
            </p:extLst>
          </p:nvPr>
        </p:nvGraphicFramePr>
        <p:xfrm>
          <a:off x="228600" y="228600"/>
          <a:ext cx="8686800" cy="640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762724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9735298"/>
              </p:ext>
            </p:extLst>
          </p:nvPr>
        </p:nvGraphicFramePr>
        <p:xfrm>
          <a:off x="228600" y="228600"/>
          <a:ext cx="8686800" cy="6140800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1998733"/>
                <a:gridCol w="1076241"/>
                <a:gridCol w="1153115"/>
                <a:gridCol w="2152481"/>
                <a:gridCol w="1082903"/>
                <a:gridCol w="1223327"/>
              </a:tblGrid>
              <a:tr h="685801"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100" dirty="0">
                          <a:effectLst/>
                        </a:rPr>
                        <a:t>Responses of private school students in grades(9-12)</a:t>
                      </a:r>
                      <a:endParaRPr lang="en-US" sz="2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100" dirty="0">
                          <a:effectLst/>
                        </a:rPr>
                        <a:t>Responses of higher education institutes students</a:t>
                      </a:r>
                      <a:endParaRPr lang="en-US" sz="2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906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</a:rPr>
                        <a:t>Reasons </a:t>
                      </a:r>
                      <a:r>
                        <a:rPr lang="en-US" sz="1600" b="1" dirty="0">
                          <a:effectLst/>
                        </a:rPr>
                        <a:t>categorize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Number of responses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</a:rPr>
                        <a:t>Percentage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</a:rPr>
                        <a:t>Reasons </a:t>
                      </a:r>
                      <a:r>
                        <a:rPr lang="en-US" sz="1600" b="1" dirty="0">
                          <a:effectLst/>
                        </a:rPr>
                        <a:t>categorize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Number of responses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</a:rPr>
                        <a:t>Percentage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30826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Future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116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33.72%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Interest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44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39.64%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30826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Interest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95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27.62%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Future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36</a:t>
                      </a:r>
                      <a:endParaRPr lang="en-US" sz="1800" b="1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32.43%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30826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knowledge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62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18.02%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Important </a:t>
                      </a:r>
                      <a:r>
                        <a:rPr lang="en-US" sz="1800" dirty="0">
                          <a:effectLst/>
                        </a:rPr>
                        <a:t>major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9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8.11%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30826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Useful 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25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7.27%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Ability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8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7.21%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30826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effectLst/>
                        </a:rPr>
                        <a:t>No </a:t>
                      </a:r>
                      <a:r>
                        <a:rPr lang="en-US" sz="1800" b="0" dirty="0">
                          <a:effectLst/>
                        </a:rPr>
                        <a:t>other choice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14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4.07%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knowledge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7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6.31%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30826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Compulsory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13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3.78%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Chance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2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1.80%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30826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Family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8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2.62%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Easy major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0.90%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30826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effectLst/>
                        </a:rPr>
                        <a:t>Easy </a:t>
                      </a:r>
                      <a:r>
                        <a:rPr lang="en-US" sz="1800" b="0" dirty="0">
                          <a:effectLst/>
                        </a:rPr>
                        <a:t>subject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2.33%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Family 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0.90%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30826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Ability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0.58%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Flexibility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0.90%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30826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 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Realistic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0.90%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30826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Unknown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0.90%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6357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36470" algn="r"/>
                        </a:tabLst>
                      </a:pPr>
                      <a:r>
                        <a:rPr lang="en-US" sz="1400" dirty="0">
                          <a:effectLst/>
                        </a:rPr>
                        <a:t>Total number and percentage of responses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344</a:t>
                      </a:r>
                      <a:endParaRPr lang="en-US" sz="20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100.00%</a:t>
                      </a:r>
                      <a:endParaRPr lang="en-US" sz="20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Total number and percentage of responses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111</a:t>
                      </a:r>
                      <a:endParaRPr lang="en-US" sz="20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100.00%</a:t>
                      </a:r>
                      <a:endParaRPr lang="en-US" sz="20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308260">
                <a:tc gridSpan="6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Table (1): Reasons of choosing business subjects/major results.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5724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689930216"/>
              </p:ext>
            </p:extLst>
          </p:nvPr>
        </p:nvGraphicFramePr>
        <p:xfrm>
          <a:off x="533400" y="457200"/>
          <a:ext cx="8001000" cy="6096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54425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2246886929"/>
              </p:ext>
            </p:extLst>
          </p:nvPr>
        </p:nvGraphicFramePr>
        <p:xfrm>
          <a:off x="0" y="152400"/>
          <a:ext cx="9144000" cy="647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73054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1800486606"/>
              </p:ext>
            </p:extLst>
          </p:nvPr>
        </p:nvGraphicFramePr>
        <p:xfrm>
          <a:off x="0" y="152400"/>
          <a:ext cx="9144000" cy="647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24989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3609474159"/>
              </p:ext>
            </p:extLst>
          </p:nvPr>
        </p:nvGraphicFramePr>
        <p:xfrm>
          <a:off x="0" y="152400"/>
          <a:ext cx="9144000" cy="647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03781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782322611"/>
              </p:ext>
            </p:extLst>
          </p:nvPr>
        </p:nvGraphicFramePr>
        <p:xfrm>
          <a:off x="0" y="152400"/>
          <a:ext cx="9144000" cy="647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87026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33600" y="2819400"/>
            <a:ext cx="5172698" cy="1015663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6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introduction</a:t>
            </a:r>
            <a:endParaRPr lang="en-US" sz="4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01741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852154"/>
              </p:ext>
            </p:extLst>
          </p:nvPr>
        </p:nvGraphicFramePr>
        <p:xfrm>
          <a:off x="-1" y="0"/>
          <a:ext cx="9144000" cy="7342946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2357053"/>
                <a:gridCol w="1121388"/>
                <a:gridCol w="1256844"/>
                <a:gridCol w="2110490"/>
                <a:gridCol w="1071388"/>
                <a:gridCol w="1226837"/>
              </a:tblGrid>
              <a:tr h="330352"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Responses of private school students in grades(9-12)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Responses of higher education institutes students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8125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The most important skills gained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Number of responses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</a:rPr>
                        <a:t>Percentage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The most important skills gained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Number of responses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</a:rPr>
                        <a:t>Percentage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379409">
                <a:tc>
                  <a:txBody>
                    <a:bodyPr/>
                    <a:lstStyle/>
                    <a:p>
                      <a:pPr marL="0" marR="0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Leadership and management 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260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24.32%</a:t>
                      </a:r>
                      <a:endParaRPr lang="en-US" sz="1800" b="1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Critical </a:t>
                      </a:r>
                      <a:r>
                        <a:rPr lang="en-US" sz="1800" b="1" dirty="0">
                          <a:effectLst/>
                        </a:rPr>
                        <a:t>thinking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90</a:t>
                      </a:r>
                      <a:endParaRPr lang="en-US" sz="1800" b="1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24.26%</a:t>
                      </a:r>
                      <a:endParaRPr lang="en-US" sz="1800" b="1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379409">
                <a:tc>
                  <a:txBody>
                    <a:bodyPr/>
                    <a:lstStyle/>
                    <a:p>
                      <a:pPr marL="0" marR="0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B</a:t>
                      </a:r>
                      <a:r>
                        <a:rPr lang="en-US" sz="1800" b="1" dirty="0" smtClean="0">
                          <a:effectLst/>
                        </a:rPr>
                        <a:t>usiness </a:t>
                      </a:r>
                      <a:r>
                        <a:rPr lang="en-US" sz="1800" b="1" dirty="0">
                          <a:effectLst/>
                        </a:rPr>
                        <a:t>literacy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241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22.54%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Communication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83</a:t>
                      </a:r>
                      <a:endParaRPr lang="en-US" sz="1800" b="1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22.37%</a:t>
                      </a:r>
                      <a:endParaRPr lang="en-US" sz="1800" b="1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379409">
                <a:tc>
                  <a:txBody>
                    <a:bodyPr/>
                    <a:lstStyle/>
                    <a:p>
                      <a:pPr marL="0" marR="0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Critical thinking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224</a:t>
                      </a:r>
                      <a:endParaRPr lang="en-US" sz="1800" b="1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20.95%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effectLst/>
                        </a:rPr>
                        <a:t>Leadership </a:t>
                      </a:r>
                      <a:r>
                        <a:rPr lang="en-US" sz="1800" b="0" dirty="0">
                          <a:effectLst/>
                        </a:rPr>
                        <a:t>and management 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54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14.56%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379409">
                <a:tc>
                  <a:txBody>
                    <a:bodyPr/>
                    <a:lstStyle/>
                    <a:p>
                      <a:pPr marL="0" marR="0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Communication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106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9.92%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effectLst/>
                        </a:rPr>
                        <a:t>Business </a:t>
                      </a:r>
                      <a:r>
                        <a:rPr lang="en-US" sz="1800" b="0" dirty="0">
                          <a:effectLst/>
                        </a:rPr>
                        <a:t>literacy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50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13.48%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379409">
                <a:tc>
                  <a:txBody>
                    <a:bodyPr/>
                    <a:lstStyle/>
                    <a:p>
                      <a:pPr marL="0" marR="0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Entrepreneurship literacy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92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8.61%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Collaboration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28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7.55%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379409">
                <a:tc>
                  <a:txBody>
                    <a:bodyPr/>
                    <a:lstStyle/>
                    <a:p>
                      <a:pPr marL="0" marR="0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Interpersonal skills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57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5.33%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Digital </a:t>
                      </a:r>
                      <a:r>
                        <a:rPr lang="en-US" sz="1800" dirty="0">
                          <a:effectLst/>
                        </a:rPr>
                        <a:t>literacy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21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5.66%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71793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C</a:t>
                      </a:r>
                      <a:r>
                        <a:rPr lang="en-US" sz="1800" b="0" dirty="0" smtClean="0">
                          <a:effectLst/>
                        </a:rPr>
                        <a:t>areer development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29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2.71%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R</a:t>
                      </a:r>
                      <a:r>
                        <a:rPr lang="en-US" sz="1800" dirty="0" smtClean="0">
                          <a:effectLst/>
                        </a:rPr>
                        <a:t>esearch </a:t>
                      </a:r>
                      <a:r>
                        <a:rPr lang="en-US" sz="1800" dirty="0">
                          <a:effectLst/>
                        </a:rPr>
                        <a:t>skills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17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4.58%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379409">
                <a:tc>
                  <a:txBody>
                    <a:bodyPr/>
                    <a:lstStyle/>
                    <a:p>
                      <a:pPr marL="0" marR="0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Collaboration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27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2.53%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I</a:t>
                      </a:r>
                      <a:r>
                        <a:rPr lang="en-US" sz="1800" dirty="0" smtClean="0">
                          <a:effectLst/>
                        </a:rPr>
                        <a:t>nterpersonal </a:t>
                      </a:r>
                      <a:r>
                        <a:rPr lang="en-US" sz="1800" dirty="0">
                          <a:effectLst/>
                        </a:rPr>
                        <a:t>skills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14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3.77%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379409">
                <a:tc>
                  <a:txBody>
                    <a:bodyPr/>
                    <a:lstStyle/>
                    <a:p>
                      <a:pPr marL="0" marR="0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Research skills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27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2.53%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C</a:t>
                      </a:r>
                      <a:r>
                        <a:rPr lang="en-US" sz="1800" dirty="0" smtClean="0">
                          <a:effectLst/>
                        </a:rPr>
                        <a:t>areer development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10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2.70%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379409">
                <a:tc>
                  <a:txBody>
                    <a:bodyPr/>
                    <a:lstStyle/>
                    <a:p>
                      <a:pPr marL="0" marR="0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Digital literacy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6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0.56%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E</a:t>
                      </a:r>
                      <a:r>
                        <a:rPr lang="en-US" sz="1800" dirty="0" smtClean="0">
                          <a:effectLst/>
                        </a:rPr>
                        <a:t>ntrepreneurship </a:t>
                      </a:r>
                      <a:r>
                        <a:rPr lang="en-US" sz="1800" dirty="0">
                          <a:effectLst/>
                        </a:rPr>
                        <a:t>literacy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4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1.08%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68125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36470" algn="r"/>
                        </a:tabLst>
                      </a:pPr>
                      <a:r>
                        <a:rPr lang="en-US" sz="1400" b="1" dirty="0">
                          <a:effectLst/>
                        </a:rPr>
                        <a:t>Total number and percentage of responses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1069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100.00%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Total number and percentage of responses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371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100.00%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456645">
                <a:tc gridSpan="6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Table (2): The most important skills gained from studying business studies subjects’ results.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1048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906461467"/>
              </p:ext>
            </p:extLst>
          </p:nvPr>
        </p:nvGraphicFramePr>
        <p:xfrm>
          <a:off x="533400" y="381000"/>
          <a:ext cx="8153400" cy="6172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54425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470254886"/>
              </p:ext>
            </p:extLst>
          </p:nvPr>
        </p:nvGraphicFramePr>
        <p:xfrm>
          <a:off x="0" y="152400"/>
          <a:ext cx="9144000" cy="647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30471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3008471708"/>
              </p:ext>
            </p:extLst>
          </p:nvPr>
        </p:nvGraphicFramePr>
        <p:xfrm>
          <a:off x="0" y="152400"/>
          <a:ext cx="9144000" cy="647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33755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2971622846"/>
              </p:ext>
            </p:extLst>
          </p:nvPr>
        </p:nvGraphicFramePr>
        <p:xfrm>
          <a:off x="0" y="152400"/>
          <a:ext cx="9144000" cy="647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63428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1986425"/>
              </p:ext>
            </p:extLst>
          </p:nvPr>
        </p:nvGraphicFramePr>
        <p:xfrm>
          <a:off x="228600" y="-75028"/>
          <a:ext cx="8686800" cy="7577785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2286001"/>
                <a:gridCol w="1027428"/>
                <a:gridCol w="1094243"/>
                <a:gridCol w="2145528"/>
                <a:gridCol w="990600"/>
                <a:gridCol w="1143000"/>
              </a:tblGrid>
              <a:tr h="601526"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Responses of private school students in grades(9-12)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Responses of higher education institutes students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8703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The most important demanded skills 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Number of responses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dirty="0" smtClean="0">
                          <a:effectLst/>
                        </a:rPr>
                        <a:t>Percentage</a:t>
                      </a:r>
                      <a:endParaRPr lang="en-US" sz="15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The most important demanded skills 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dirty="0">
                          <a:effectLst/>
                        </a:rPr>
                        <a:t>Number of responses</a:t>
                      </a:r>
                      <a:endParaRPr lang="en-US" sz="15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</a:rPr>
                        <a:t>Percentage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53466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</a:rPr>
                        <a:t>Business </a:t>
                      </a:r>
                      <a:r>
                        <a:rPr lang="en-US" sz="1600" b="1" dirty="0">
                          <a:effectLst/>
                        </a:rPr>
                        <a:t>literacy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144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24.78%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</a:rPr>
                        <a:t>Career </a:t>
                      </a:r>
                      <a:r>
                        <a:rPr lang="en-US" sz="1600" b="1" dirty="0">
                          <a:effectLst/>
                        </a:rPr>
                        <a:t>development skills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47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30.92%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53466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</a:rPr>
                        <a:t>Leadership </a:t>
                      </a:r>
                      <a:r>
                        <a:rPr lang="en-US" sz="1600" b="1" dirty="0">
                          <a:effectLst/>
                        </a:rPr>
                        <a:t>and management  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128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22.03%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</a:rPr>
                        <a:t>Critical </a:t>
                      </a:r>
                      <a:r>
                        <a:rPr lang="en-US" sz="1600" b="1" dirty="0">
                          <a:effectLst/>
                        </a:rPr>
                        <a:t>thinking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28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18.42%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53466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 smtClean="0">
                          <a:effectLst/>
                        </a:rPr>
                        <a:t>Entrepreneurship </a:t>
                      </a:r>
                      <a:r>
                        <a:rPr lang="en-US" sz="1600" b="0" dirty="0">
                          <a:effectLst/>
                        </a:rPr>
                        <a:t>literacy</a:t>
                      </a:r>
                      <a:endParaRPr lang="en-US" sz="16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77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13.25%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</a:rPr>
                        <a:t>Communication </a:t>
                      </a:r>
                      <a:r>
                        <a:rPr lang="en-US" sz="1600" b="1" dirty="0">
                          <a:effectLst/>
                        </a:rPr>
                        <a:t>skills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20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13.16%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53466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 smtClean="0">
                          <a:effectLst/>
                        </a:rPr>
                        <a:t>Critical </a:t>
                      </a:r>
                      <a:r>
                        <a:rPr lang="en-US" sz="1600" b="0" dirty="0">
                          <a:effectLst/>
                        </a:rPr>
                        <a:t>thinking</a:t>
                      </a:r>
                      <a:endParaRPr lang="en-US" sz="16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71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12.22%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</a:rPr>
                        <a:t>Leadership </a:t>
                      </a:r>
                      <a:r>
                        <a:rPr lang="en-US" sz="1600" b="1" dirty="0">
                          <a:effectLst/>
                        </a:rPr>
                        <a:t>and management 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19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12.50%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32654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 smtClean="0">
                          <a:effectLst/>
                        </a:rPr>
                        <a:t>Interpersonal </a:t>
                      </a:r>
                      <a:r>
                        <a:rPr lang="en-US" sz="1600" b="0" dirty="0">
                          <a:effectLst/>
                        </a:rPr>
                        <a:t>skills</a:t>
                      </a:r>
                      <a:endParaRPr lang="en-US" sz="16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62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10.67%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Business </a:t>
                      </a:r>
                      <a:r>
                        <a:rPr lang="en-US" sz="1600" dirty="0">
                          <a:effectLst/>
                        </a:rPr>
                        <a:t>literacy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14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9.21%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53466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 smtClean="0">
                          <a:effectLst/>
                        </a:rPr>
                        <a:t>Career </a:t>
                      </a:r>
                      <a:r>
                        <a:rPr lang="en-US" sz="1600" b="0" dirty="0">
                          <a:effectLst/>
                        </a:rPr>
                        <a:t>development skills</a:t>
                      </a:r>
                      <a:endParaRPr lang="en-US" sz="16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51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8.78%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I</a:t>
                      </a:r>
                      <a:r>
                        <a:rPr lang="en-US" sz="1600" dirty="0" smtClean="0">
                          <a:effectLst/>
                        </a:rPr>
                        <a:t>nterpersonal </a:t>
                      </a:r>
                      <a:r>
                        <a:rPr lang="en-US" sz="1600" dirty="0">
                          <a:effectLst/>
                        </a:rPr>
                        <a:t>skills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6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3.95%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32654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 smtClean="0">
                          <a:effectLst/>
                        </a:rPr>
                        <a:t>Communication </a:t>
                      </a:r>
                      <a:r>
                        <a:rPr lang="en-US" sz="1600" b="0" dirty="0">
                          <a:effectLst/>
                        </a:rPr>
                        <a:t>skills</a:t>
                      </a:r>
                      <a:endParaRPr lang="en-US" sz="16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36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6.20%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R</a:t>
                      </a:r>
                      <a:r>
                        <a:rPr lang="en-US" sz="1600" dirty="0" smtClean="0">
                          <a:effectLst/>
                        </a:rPr>
                        <a:t>esearch </a:t>
                      </a:r>
                      <a:r>
                        <a:rPr lang="en-US" sz="1600" dirty="0">
                          <a:effectLst/>
                        </a:rPr>
                        <a:t>skills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6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3.95%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53466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Collaboration</a:t>
                      </a:r>
                      <a:endParaRPr lang="en-US" sz="16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10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1.72%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E</a:t>
                      </a:r>
                      <a:r>
                        <a:rPr lang="en-US" sz="1600" dirty="0" smtClean="0">
                          <a:effectLst/>
                        </a:rPr>
                        <a:t>ntrepreneurship </a:t>
                      </a:r>
                      <a:r>
                        <a:rPr lang="en-US" sz="1600" dirty="0">
                          <a:effectLst/>
                        </a:rPr>
                        <a:t>literacy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5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3.29%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32654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 smtClean="0">
                          <a:effectLst/>
                        </a:rPr>
                        <a:t>Research </a:t>
                      </a:r>
                      <a:r>
                        <a:rPr lang="en-US" sz="1600" b="0" dirty="0">
                          <a:effectLst/>
                        </a:rPr>
                        <a:t>skills</a:t>
                      </a:r>
                      <a:endParaRPr lang="en-US" sz="16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0.34%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D</a:t>
                      </a:r>
                      <a:r>
                        <a:rPr lang="en-US" sz="1600" dirty="0" smtClean="0">
                          <a:effectLst/>
                        </a:rPr>
                        <a:t>igital </a:t>
                      </a:r>
                      <a:r>
                        <a:rPr lang="en-US" sz="1600" dirty="0">
                          <a:effectLst/>
                        </a:rPr>
                        <a:t>literacy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4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2.63%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32654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Collaboration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3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1.97%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69989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Total number and percentage of responses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581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100.00%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Total number and percentage of responses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152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100.00%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488732">
                <a:tc gridSpan="6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Table (3): The most important skills acquired from studying business studies subjects/major results.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538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755226061"/>
              </p:ext>
            </p:extLst>
          </p:nvPr>
        </p:nvGraphicFramePr>
        <p:xfrm>
          <a:off x="457200" y="533400"/>
          <a:ext cx="8077200" cy="6019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561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123659"/>
              </p:ext>
            </p:extLst>
          </p:nvPr>
        </p:nvGraphicFramePr>
        <p:xfrm>
          <a:off x="381000" y="228600"/>
          <a:ext cx="8305803" cy="6520226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5693388"/>
                <a:gridCol w="1244373"/>
                <a:gridCol w="1368042"/>
              </a:tblGrid>
              <a:tr h="325681"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Responses of private school students in grades(9-12)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7162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specialization</a:t>
                      </a:r>
                      <a:endParaRPr lang="en-US" sz="1400" b="1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Number of responses</a:t>
                      </a:r>
                      <a:endParaRPr lang="en-US" sz="1400" b="1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Percentages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30221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effectLst/>
                        </a:rPr>
                        <a:t>Business</a:t>
                      </a:r>
                      <a:endParaRPr lang="en-US" sz="20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effectLst/>
                        </a:rPr>
                        <a:t>130</a:t>
                      </a:r>
                      <a:endParaRPr lang="en-US" sz="20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39.04%</a:t>
                      </a:r>
                      <a:endParaRPr lang="en-US" sz="20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30221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 smtClean="0">
                          <a:effectLst/>
                        </a:rPr>
                        <a:t>Engineering</a:t>
                      </a:r>
                      <a:endParaRPr lang="en-US" sz="20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 smtClean="0">
                          <a:effectLst/>
                        </a:rPr>
                        <a:t>65</a:t>
                      </a:r>
                      <a:endParaRPr lang="en-US" sz="20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</a:rPr>
                        <a:t>19.52%</a:t>
                      </a:r>
                      <a:endParaRPr lang="en-US" sz="20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30221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</a:rPr>
                        <a:t>Law</a:t>
                      </a:r>
                      <a:endParaRPr lang="en-US" sz="20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effectLst/>
                        </a:rPr>
                        <a:t>2</a:t>
                      </a:r>
                      <a:r>
                        <a:rPr lang="ar-SA" sz="2000" b="0">
                          <a:effectLst/>
                        </a:rPr>
                        <a:t>9</a:t>
                      </a:r>
                      <a:endParaRPr lang="en-US" sz="2000" b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</a:rPr>
                        <a:t>8.71%</a:t>
                      </a:r>
                      <a:endParaRPr lang="en-US" sz="20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30221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 smtClean="0">
                          <a:effectLst/>
                        </a:rPr>
                        <a:t>Medicine</a:t>
                      </a:r>
                      <a:endParaRPr lang="en-US" sz="20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effectLst/>
                        </a:rPr>
                        <a:t>25</a:t>
                      </a:r>
                      <a:endParaRPr lang="en-US" sz="2000" b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</a:rPr>
                        <a:t>7.51%</a:t>
                      </a:r>
                      <a:endParaRPr lang="en-US" sz="20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30221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</a:rPr>
                        <a:t>Science</a:t>
                      </a:r>
                      <a:endParaRPr lang="en-US" sz="20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effectLst/>
                        </a:rPr>
                        <a:t>25</a:t>
                      </a:r>
                      <a:endParaRPr lang="en-US" sz="2000" b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effectLst/>
                        </a:rPr>
                        <a:t>7.51%</a:t>
                      </a:r>
                      <a:endParaRPr lang="en-US" sz="2000" b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30221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 smtClean="0">
                          <a:effectLst/>
                        </a:rPr>
                        <a:t>Not </a:t>
                      </a:r>
                      <a:r>
                        <a:rPr lang="en-US" sz="2000" b="0" dirty="0">
                          <a:effectLst/>
                        </a:rPr>
                        <a:t>sure</a:t>
                      </a:r>
                      <a:endParaRPr lang="en-US" sz="20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</a:rPr>
                        <a:t>15</a:t>
                      </a:r>
                      <a:endParaRPr lang="en-US" sz="20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effectLst/>
                        </a:rPr>
                        <a:t>4.50%</a:t>
                      </a:r>
                      <a:endParaRPr lang="en-US" sz="2000" b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30221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</a:rPr>
                        <a:t>Art</a:t>
                      </a:r>
                      <a:endParaRPr lang="en-US" sz="20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</a:rPr>
                        <a:t>12</a:t>
                      </a:r>
                      <a:endParaRPr lang="en-US" sz="20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effectLst/>
                        </a:rPr>
                        <a:t>3.60%</a:t>
                      </a:r>
                      <a:endParaRPr lang="en-US" sz="2000" b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30221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 smtClean="0">
                          <a:effectLst/>
                        </a:rPr>
                        <a:t>Designing</a:t>
                      </a:r>
                      <a:endParaRPr lang="en-US" sz="20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</a:rPr>
                        <a:t>12</a:t>
                      </a:r>
                      <a:endParaRPr lang="en-US" sz="20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</a:rPr>
                        <a:t>3.60%</a:t>
                      </a:r>
                      <a:endParaRPr lang="en-US" sz="20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30221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 smtClean="0">
                          <a:effectLst/>
                        </a:rPr>
                        <a:t>Education</a:t>
                      </a:r>
                      <a:endParaRPr lang="en-US" sz="20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</a:rPr>
                        <a:t>7</a:t>
                      </a:r>
                      <a:endParaRPr lang="en-US" sz="20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</a:rPr>
                        <a:t>2.10%</a:t>
                      </a:r>
                      <a:endParaRPr lang="en-US" sz="20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30221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</a:rPr>
                        <a:t>Politics</a:t>
                      </a:r>
                      <a:endParaRPr lang="en-US" sz="20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</a:rPr>
                        <a:t>7</a:t>
                      </a:r>
                      <a:endParaRPr lang="en-US" sz="20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</a:rPr>
                        <a:t>2.10%</a:t>
                      </a:r>
                      <a:endParaRPr lang="en-US" sz="20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30221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</a:rPr>
                        <a:t>Aviation</a:t>
                      </a:r>
                      <a:endParaRPr lang="en-US" sz="20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</a:rPr>
                        <a:t>3</a:t>
                      </a:r>
                      <a:endParaRPr lang="en-US" sz="20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</a:rPr>
                        <a:t>0.90%</a:t>
                      </a:r>
                      <a:endParaRPr lang="en-US" sz="20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30221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effectLst/>
                        </a:rPr>
                        <a:t>Tourism</a:t>
                      </a:r>
                      <a:endParaRPr lang="en-US" sz="2000" b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effectLst/>
                        </a:rPr>
                        <a:t>2</a:t>
                      </a:r>
                      <a:endParaRPr lang="en-US" sz="2000" b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</a:rPr>
                        <a:t>0.60%</a:t>
                      </a:r>
                      <a:endParaRPr lang="en-US" sz="20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30221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Police</a:t>
                      </a:r>
                      <a:endParaRPr lang="en-US" sz="20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effectLst/>
                        </a:rPr>
                        <a:t>1</a:t>
                      </a:r>
                      <a:endParaRPr lang="en-US" sz="2000" b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</a:rPr>
                        <a:t>0.30%</a:t>
                      </a:r>
                      <a:endParaRPr lang="en-US" sz="20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32568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Total number and percentage of responses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333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100.00%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615640">
                <a:tc gridSpan="3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Table (4): The specialization wanted by students in private schools to study in future (under graduation years) results.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807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544663030"/>
              </p:ext>
            </p:extLst>
          </p:nvPr>
        </p:nvGraphicFramePr>
        <p:xfrm>
          <a:off x="457200" y="381000"/>
          <a:ext cx="8229600" cy="6172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561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3369846"/>
              </p:ext>
            </p:extLst>
          </p:nvPr>
        </p:nvGraphicFramePr>
        <p:xfrm>
          <a:off x="304800" y="646335"/>
          <a:ext cx="8610600" cy="6019035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2131741"/>
                <a:gridCol w="1068659"/>
                <a:gridCol w="1131848"/>
                <a:gridCol w="2062975"/>
                <a:gridCol w="1072377"/>
                <a:gridCol w="1143000"/>
              </a:tblGrid>
              <a:tr h="439068"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Responses of private school students in grades(9-12)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Responses of higher education institutes students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7184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Future jobs demanded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Number of responses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</a:rPr>
                        <a:t>Percentage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Future jobs demanded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Number of responses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</a:rPr>
                        <a:t>Percentage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4224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Employee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150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47.17%</a:t>
                      </a:r>
                      <a:endParaRPr lang="en-US" sz="1800" b="1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E</a:t>
                      </a:r>
                      <a:r>
                        <a:rPr lang="en-US" sz="1800" b="1" dirty="0" smtClean="0">
                          <a:effectLst/>
                        </a:rPr>
                        <a:t>mployee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52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48.60%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4224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Entrepreneur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115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36.16%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E</a:t>
                      </a:r>
                      <a:r>
                        <a:rPr lang="en-US" sz="1800" dirty="0" smtClean="0">
                          <a:effectLst/>
                        </a:rPr>
                        <a:t>ntrepreneur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30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28.04%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4224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effectLst/>
                        </a:rPr>
                        <a:t>Not </a:t>
                      </a:r>
                      <a:r>
                        <a:rPr lang="en-US" sz="1800" b="0" dirty="0">
                          <a:effectLst/>
                        </a:rPr>
                        <a:t>sure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23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7.23%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P</a:t>
                      </a:r>
                      <a:r>
                        <a:rPr lang="en-US" sz="1800" dirty="0" smtClean="0">
                          <a:effectLst/>
                        </a:rPr>
                        <a:t>ost </a:t>
                      </a:r>
                      <a:r>
                        <a:rPr lang="en-US" sz="1800" dirty="0">
                          <a:effectLst/>
                        </a:rPr>
                        <a:t>graduate degree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25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23.36%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4224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Others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20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6.29%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4224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effectLst/>
                        </a:rPr>
                        <a:t>Post </a:t>
                      </a:r>
                      <a:r>
                        <a:rPr lang="en-US" sz="1800" b="0" dirty="0">
                          <a:effectLst/>
                        </a:rPr>
                        <a:t>graduate degree</a:t>
                      </a:r>
                      <a:endParaRPr lang="en-US" sz="1800" b="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3.14%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90545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Total number and percentage of responses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318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100.00%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Total number and percentage of responses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b="1" dirty="0">
                          <a:effectLst/>
                        </a:rPr>
                        <a:t>107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100.00%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581576">
                <a:tc gridSpan="6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Table (5): Jobs that students wish to get in future results.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095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063407203"/>
              </p:ext>
            </p:extLst>
          </p:nvPr>
        </p:nvGraphicFramePr>
        <p:xfrm>
          <a:off x="152400" y="381000"/>
          <a:ext cx="8763000" cy="624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370556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19200" y="2870537"/>
            <a:ext cx="6984091" cy="1015663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6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Recommendations</a:t>
            </a:r>
            <a:endParaRPr lang="en-US" sz="6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03160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5800" y="838200"/>
            <a:ext cx="3158172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I. Curriculum</a:t>
            </a:r>
            <a:endParaRPr lang="en-US" sz="3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33400" y="1447800"/>
            <a:ext cx="83820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sz="2800" dirty="0" smtClean="0"/>
              <a:t>The </a:t>
            </a:r>
            <a:r>
              <a:rPr lang="en-US" sz="2800" dirty="0"/>
              <a:t>building </a:t>
            </a:r>
            <a:r>
              <a:rPr lang="en-US" sz="2800" dirty="0" smtClean="0"/>
              <a:t>of:</a:t>
            </a:r>
          </a:p>
          <a:p>
            <a:pPr marL="742950" lvl="1" indent="-285750">
              <a:buFontTx/>
              <a:buChar char="-"/>
            </a:pPr>
            <a:r>
              <a:rPr lang="en-US" sz="2800" dirty="0" smtClean="0"/>
              <a:t>the </a:t>
            </a:r>
            <a:r>
              <a:rPr lang="en-US" sz="2800" dirty="0"/>
              <a:t>general framework </a:t>
            </a:r>
            <a:r>
              <a:rPr lang="en-US" sz="2800" dirty="0" smtClean="0"/>
              <a:t>,</a:t>
            </a:r>
          </a:p>
          <a:p>
            <a:pPr marL="742950" lvl="1" indent="-285750">
              <a:buFontTx/>
              <a:buChar char="-"/>
            </a:pPr>
            <a:r>
              <a:rPr lang="en-US" sz="2800" dirty="0" smtClean="0"/>
              <a:t>Scope and sequences, and</a:t>
            </a:r>
          </a:p>
          <a:p>
            <a:pPr marL="742950" lvl="1" indent="-285750">
              <a:buFontTx/>
              <a:buChar char="-"/>
            </a:pPr>
            <a:r>
              <a:rPr lang="en-US" sz="2800" dirty="0" smtClean="0"/>
              <a:t>Study contents, for </a:t>
            </a:r>
            <a:r>
              <a:rPr lang="en-US" sz="2800" dirty="0"/>
              <a:t>the </a:t>
            </a:r>
            <a:r>
              <a:rPr lang="en-US" sz="2800" dirty="0" smtClean="0"/>
              <a:t>business education streams materials should be based </a:t>
            </a:r>
            <a:r>
              <a:rPr lang="en-US" sz="2800" dirty="0"/>
              <a:t>on the efficiencies of the skills of twenty-first century and those needed and necessary to engage in the labor market and contained within the results of the research study</a:t>
            </a:r>
            <a:r>
              <a:rPr lang="en-US" sz="2800" dirty="0" smtClean="0"/>
              <a:t>.</a:t>
            </a:r>
          </a:p>
          <a:p>
            <a:pPr lvl="1"/>
            <a:endParaRPr lang="en-US" sz="2800" dirty="0" smtClean="0"/>
          </a:p>
          <a:p>
            <a:r>
              <a:rPr lang="en-US" sz="2800" dirty="0" smtClean="0"/>
              <a:t>2. </a:t>
            </a:r>
            <a:r>
              <a:rPr lang="en-US" sz="2800" dirty="0"/>
              <a:t>To </a:t>
            </a:r>
            <a:r>
              <a:rPr lang="en-US" sz="2800" dirty="0" smtClean="0"/>
              <a:t>implement the experience </a:t>
            </a:r>
            <a:r>
              <a:rPr lang="en-US" sz="2800" dirty="0"/>
              <a:t>on both private and public </a:t>
            </a:r>
            <a:r>
              <a:rPr lang="en-US" sz="2800" dirty="0" smtClean="0"/>
              <a:t>schools.</a:t>
            </a:r>
          </a:p>
        </p:txBody>
      </p:sp>
    </p:spTree>
    <p:extLst>
      <p:ext uri="{BB962C8B-B14F-4D97-AF65-F5344CB8AC3E}">
        <p14:creationId xmlns:p14="http://schemas.microsoft.com/office/powerpoint/2010/main" val="237144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762000"/>
            <a:ext cx="7967566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36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II. Teachers / supervisors / trainers</a:t>
            </a:r>
          </a:p>
        </p:txBody>
      </p:sp>
      <p:sp>
        <p:nvSpPr>
          <p:cNvPr id="3" name="Rectangle 2"/>
          <p:cNvSpPr/>
          <p:nvPr/>
        </p:nvSpPr>
        <p:spPr>
          <a:xfrm>
            <a:off x="533400" y="1721108"/>
            <a:ext cx="8382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sz="2800" dirty="0" smtClean="0"/>
              <a:t>Building the requirements and roles of employees enrolled with business education streams.</a:t>
            </a:r>
          </a:p>
          <a:p>
            <a:pPr marL="342900" indent="-342900">
              <a:buAutoNum type="arabicPeriod"/>
            </a:pPr>
            <a:r>
              <a:rPr lang="en-US" sz="2800" dirty="0"/>
              <a:t>build the training package for </a:t>
            </a:r>
            <a:r>
              <a:rPr lang="en-US" sz="2800" dirty="0" smtClean="0"/>
              <a:t>teachers, supervisors.</a:t>
            </a:r>
          </a:p>
        </p:txBody>
      </p:sp>
      <p:sp>
        <p:nvSpPr>
          <p:cNvPr id="4" name="Rectangle 3"/>
          <p:cNvSpPr/>
          <p:nvPr/>
        </p:nvSpPr>
        <p:spPr>
          <a:xfrm>
            <a:off x="533400" y="3468469"/>
            <a:ext cx="2792431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III. Students</a:t>
            </a:r>
            <a:endParaRPr lang="en-US" sz="3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33400" y="4227493"/>
            <a:ext cx="8382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sz="2800" dirty="0" smtClean="0"/>
              <a:t>Improving students </a:t>
            </a:r>
            <a:r>
              <a:rPr lang="en-US" sz="2800" dirty="0"/>
              <a:t>skills related to the practical </a:t>
            </a:r>
            <a:r>
              <a:rPr lang="en-US" sz="2800" dirty="0" smtClean="0"/>
              <a:t>application of 21</a:t>
            </a:r>
            <a:r>
              <a:rPr lang="en-US" sz="2800" baseline="30000" dirty="0" smtClean="0"/>
              <a:t>st</a:t>
            </a:r>
            <a:r>
              <a:rPr lang="en-US" sz="2800" dirty="0" smtClean="0"/>
              <a:t> century and Business life.</a:t>
            </a:r>
          </a:p>
        </p:txBody>
      </p:sp>
    </p:spTree>
    <p:extLst>
      <p:ext uri="{BB962C8B-B14F-4D97-AF65-F5344CB8AC3E}">
        <p14:creationId xmlns:p14="http://schemas.microsoft.com/office/powerpoint/2010/main" val="4194649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457200"/>
            <a:ext cx="83820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sz="2400" b="1" dirty="0" smtClean="0"/>
          </a:p>
          <a:p>
            <a:r>
              <a:rPr lang="en-US" sz="36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Studies </a:t>
            </a:r>
            <a:r>
              <a:rPr lang="en-US" sz="36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and ongoing researches</a:t>
            </a:r>
          </a:p>
          <a:p>
            <a:pPr rtl="1"/>
            <a:endParaRPr lang="en-US" sz="2400" b="1" dirty="0" smtClean="0"/>
          </a:p>
          <a:p>
            <a:pPr rtl="1"/>
            <a:r>
              <a:rPr lang="en-US" sz="2800" dirty="0" smtClean="0"/>
              <a:t>Conduct </a:t>
            </a:r>
            <a:r>
              <a:rPr lang="en-US" sz="2800" dirty="0"/>
              <a:t>phase two of the current study involving Gov. </a:t>
            </a:r>
            <a:r>
              <a:rPr lang="en-US" sz="2800" dirty="0"/>
              <a:t>Students</a:t>
            </a:r>
          </a:p>
          <a:p>
            <a:pPr rtl="1"/>
            <a:r>
              <a:rPr lang="en-US" sz="2800" dirty="0"/>
              <a:t> </a:t>
            </a:r>
          </a:p>
          <a:p>
            <a:pPr rtl="1"/>
            <a:r>
              <a:rPr lang="en-US" sz="2800" dirty="0"/>
              <a:t>Modify the current study and design it based on full statements</a:t>
            </a:r>
          </a:p>
          <a:p>
            <a:pPr rtl="1"/>
            <a:r>
              <a:rPr lang="en-US" sz="2800" dirty="0"/>
              <a:t> </a:t>
            </a:r>
          </a:p>
          <a:p>
            <a:pPr rtl="1"/>
            <a:r>
              <a:rPr lang="en-US" sz="2800" dirty="0"/>
              <a:t>Work closely with the </a:t>
            </a:r>
            <a:r>
              <a:rPr lang="en-US" sz="2800" dirty="0" err="1"/>
              <a:t>MoHE</a:t>
            </a:r>
            <a:r>
              <a:rPr lang="en-US" sz="2800" dirty="0"/>
              <a:t> and the Research Council to keep conducting ongoing studies on the business studies field</a:t>
            </a:r>
          </a:p>
          <a:p>
            <a:pPr rtl="1"/>
            <a:r>
              <a:rPr lang="ar-OM" sz="2400" b="1" dirty="0"/>
              <a:t> </a:t>
            </a:r>
            <a:endParaRPr lang="en-US" sz="2400" b="1" dirty="0" smtClean="0"/>
          </a:p>
          <a:p>
            <a:pPr rt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98575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" y="304800"/>
            <a:ext cx="89916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sz="2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What has accomplished out of </a:t>
            </a:r>
            <a:r>
              <a:rPr lang="en-US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recommendations</a:t>
            </a:r>
            <a:r>
              <a:rPr lang="en-US" sz="2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?</a:t>
            </a:r>
          </a:p>
          <a:p>
            <a:pPr rtl="1"/>
            <a:r>
              <a:rPr lang="ar-SA" sz="2400" b="1" dirty="0" smtClean="0"/>
              <a:t>    </a:t>
            </a:r>
            <a:endParaRPr lang="en-US" sz="2400" b="1" dirty="0" smtClean="0"/>
          </a:p>
          <a:p>
            <a:pPr rtl="1"/>
            <a:r>
              <a:rPr lang="en-US" sz="2800" dirty="0" smtClean="0"/>
              <a:t>Employing </a:t>
            </a:r>
            <a:r>
              <a:rPr lang="en-US" sz="2800" dirty="0"/>
              <a:t>a full time business studies curricula advisor/.Mr. </a:t>
            </a:r>
            <a:r>
              <a:rPr lang="en-US" sz="2800" dirty="0"/>
              <a:t>Neil Simon</a:t>
            </a:r>
          </a:p>
          <a:p>
            <a:pPr rtl="1"/>
            <a:r>
              <a:rPr lang="en-US" sz="2800" dirty="0"/>
              <a:t>(Job description)</a:t>
            </a:r>
          </a:p>
          <a:p>
            <a:pPr rtl="1"/>
            <a:r>
              <a:rPr lang="ar-SA" sz="2800" dirty="0"/>
              <a:t> </a:t>
            </a:r>
            <a:endParaRPr lang="en-US" sz="2800" dirty="0"/>
          </a:p>
          <a:p>
            <a:pPr rtl="1"/>
            <a:r>
              <a:rPr lang="en-US" sz="2800" dirty="0"/>
              <a:t>Agenda of work with the advisor to put down the consultancy study on the current situation</a:t>
            </a:r>
          </a:p>
          <a:p>
            <a:pPr rtl="1"/>
            <a:r>
              <a:rPr lang="en-US" sz="2800" dirty="0"/>
              <a:t>(Schools' visits- meeting with the concerned specialists at the </a:t>
            </a:r>
            <a:r>
              <a:rPr lang="en-US" sz="2800" dirty="0" err="1"/>
              <a:t>MoE</a:t>
            </a:r>
            <a:r>
              <a:rPr lang="en-US" sz="2800" dirty="0"/>
              <a:t>- workshops for teachers of the subject / students and parents at private schools)</a:t>
            </a:r>
          </a:p>
          <a:p>
            <a:pPr rtl="1"/>
            <a:r>
              <a:rPr lang="en-US" sz="2800" dirty="0"/>
              <a:t> </a:t>
            </a:r>
          </a:p>
          <a:p>
            <a:pPr rtl="1"/>
            <a:r>
              <a:rPr lang="en-US" sz="2800" dirty="0"/>
              <a:t>Worked with the Muscat Market Champers to produce a booklet on the Omani national trading market to be used as extra resources at the library  </a:t>
            </a:r>
          </a:p>
        </p:txBody>
      </p:sp>
    </p:spTree>
    <p:extLst>
      <p:ext uri="{BB962C8B-B14F-4D97-AF65-F5344CB8AC3E}">
        <p14:creationId xmlns:p14="http://schemas.microsoft.com/office/powerpoint/2010/main" val="2328458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67000" y="2870537"/>
            <a:ext cx="3966342" cy="1015663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6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Thank you</a:t>
            </a:r>
            <a:endParaRPr lang="en-US" sz="6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6162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97889331"/>
              </p:ext>
            </p:extLst>
          </p:nvPr>
        </p:nvGraphicFramePr>
        <p:xfrm>
          <a:off x="228600" y="304800"/>
          <a:ext cx="8534400" cy="6324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51908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871" y="282347"/>
            <a:ext cx="8265929" cy="6347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5921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33600" y="2819400"/>
            <a:ext cx="5339154" cy="1015663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60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Methodology</a:t>
            </a:r>
            <a:endParaRPr lang="en-US" sz="4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3262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97344" y="1524000"/>
            <a:ext cx="8565656" cy="4152816"/>
            <a:chOff x="-647104" y="-9246"/>
            <a:chExt cx="7730038" cy="3482074"/>
          </a:xfrm>
          <a:noFill/>
        </p:grpSpPr>
        <p:cxnSp>
          <p:nvCxnSpPr>
            <p:cNvPr id="4" name="Straight Arrow Connector 3"/>
            <p:cNvCxnSpPr/>
            <p:nvPr/>
          </p:nvCxnSpPr>
          <p:spPr>
            <a:xfrm>
              <a:off x="4036340" y="484617"/>
              <a:ext cx="448702" cy="482537"/>
            </a:xfrm>
            <a:prstGeom prst="straightConnector1">
              <a:avLst/>
            </a:prstGeom>
            <a:grpFill/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Arrow Connector 4"/>
            <p:cNvCxnSpPr/>
            <p:nvPr/>
          </p:nvCxnSpPr>
          <p:spPr>
            <a:xfrm flipH="1">
              <a:off x="4036340" y="2379703"/>
              <a:ext cx="465634" cy="457140"/>
            </a:xfrm>
            <a:prstGeom prst="straightConnector1">
              <a:avLst/>
            </a:prstGeom>
            <a:grpFill/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Arrow Connector 5"/>
            <p:cNvCxnSpPr/>
            <p:nvPr/>
          </p:nvCxnSpPr>
          <p:spPr>
            <a:xfrm flipH="1" flipV="1">
              <a:off x="1578264" y="2404504"/>
              <a:ext cx="431136" cy="457140"/>
            </a:xfrm>
            <a:prstGeom prst="straightConnector1">
              <a:avLst/>
            </a:prstGeom>
            <a:grpFill/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Arrow Connector 6"/>
            <p:cNvCxnSpPr/>
            <p:nvPr/>
          </p:nvCxnSpPr>
          <p:spPr>
            <a:xfrm flipV="1">
              <a:off x="1578264" y="484618"/>
              <a:ext cx="490398" cy="482537"/>
            </a:xfrm>
            <a:prstGeom prst="straightConnector1">
              <a:avLst/>
            </a:prstGeom>
            <a:grpFill/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tangle 7"/>
            <p:cNvSpPr/>
            <p:nvPr/>
          </p:nvSpPr>
          <p:spPr>
            <a:xfrm>
              <a:off x="4687112" y="-9246"/>
              <a:ext cx="2258289" cy="5841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342900" marR="0" lvl="0" indent="-342900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Symbol"/>
                <a:buChar char=""/>
              </a:pPr>
              <a:r>
                <a:rPr lang="en-US" sz="1400" dirty="0">
                  <a:solidFill>
                    <a:srgbClr val="000000"/>
                  </a:solidFill>
                  <a:effectLst/>
                  <a:ea typeface="Calibri"/>
                  <a:cs typeface="Arial"/>
                </a:rPr>
                <a:t>Define the problem.</a:t>
              </a:r>
              <a:endParaRPr lang="en-US" sz="1400" dirty="0">
                <a:effectLst/>
                <a:ea typeface="Calibri"/>
                <a:cs typeface="Arial"/>
              </a:endParaRPr>
            </a:p>
            <a:p>
              <a:pPr marL="342900" marR="0" lvl="0" indent="-34290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Symbol"/>
                <a:buChar char=""/>
              </a:pPr>
              <a:r>
                <a:rPr lang="en-US" sz="1400" dirty="0">
                  <a:solidFill>
                    <a:srgbClr val="000000"/>
                  </a:solidFill>
                  <a:effectLst/>
                  <a:ea typeface="Calibri"/>
                  <a:cs typeface="Arial"/>
                </a:rPr>
                <a:t>State objective.</a:t>
              </a:r>
              <a:endParaRPr lang="en-US" sz="1400" dirty="0">
                <a:effectLst/>
                <a:ea typeface="Calibri"/>
                <a:cs typeface="Arial"/>
              </a:endParaRPr>
            </a:p>
            <a:p>
              <a:pPr marL="342900" marR="0" lvl="0" indent="-342900">
                <a:lnSpc>
                  <a:spcPct val="150000"/>
                </a:lnSpc>
                <a:spcBef>
                  <a:spcPts val="0"/>
                </a:spcBef>
                <a:spcAft>
                  <a:spcPts val="1000"/>
                </a:spcAft>
                <a:buFont typeface="Symbol"/>
                <a:buChar char=""/>
              </a:pPr>
              <a:r>
                <a:rPr lang="en-US" sz="1400" dirty="0">
                  <a:solidFill>
                    <a:srgbClr val="000000"/>
                  </a:solidFill>
                  <a:effectLst/>
                  <a:ea typeface="Calibri"/>
                  <a:cs typeface="Arial"/>
                </a:rPr>
                <a:t>Building questionnaire.</a:t>
              </a:r>
              <a:endParaRPr lang="en-US" sz="1400" dirty="0">
                <a:effectLst/>
                <a:ea typeface="Calibri"/>
                <a:cs typeface="Arial"/>
              </a:endParaRPr>
            </a:p>
            <a:p>
              <a:pPr marL="0" marR="0" algn="ctr">
                <a:lnSpc>
                  <a:spcPct val="150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400" dirty="0">
                  <a:effectLst/>
                  <a:ea typeface="Calibri"/>
                  <a:cs typeface="Arial"/>
                </a:rPr>
                <a:t> 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4488160" y="2705915"/>
              <a:ext cx="2594774" cy="5752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342900" marR="0" lvl="0" indent="-342900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Symbol"/>
                <a:buChar char=""/>
              </a:pPr>
              <a:r>
                <a:rPr lang="en-US" sz="1400" dirty="0">
                  <a:solidFill>
                    <a:srgbClr val="000000"/>
                  </a:solidFill>
                  <a:effectLst/>
                  <a:ea typeface="Calibri"/>
                  <a:cs typeface="Arial"/>
                </a:rPr>
                <a:t>Collection and Analysis of Data.</a:t>
              </a:r>
              <a:endParaRPr lang="en-US" sz="1400" dirty="0">
                <a:effectLst/>
                <a:ea typeface="Calibri"/>
                <a:cs typeface="Arial"/>
              </a:endParaRPr>
            </a:p>
            <a:p>
              <a:pPr marL="342900" marR="0" lvl="0" indent="-34290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Symbol"/>
                <a:buChar char=""/>
              </a:pPr>
              <a:r>
                <a:rPr lang="en-US" sz="1400" dirty="0">
                  <a:solidFill>
                    <a:srgbClr val="000000"/>
                  </a:solidFill>
                  <a:effectLst/>
                  <a:ea typeface="Calibri"/>
                  <a:cs typeface="Arial"/>
                </a:rPr>
                <a:t>Categorizing responses.</a:t>
              </a:r>
              <a:endParaRPr lang="en-US" sz="1400" dirty="0">
                <a:effectLst/>
                <a:ea typeface="Calibri"/>
                <a:cs typeface="Arial"/>
              </a:endParaRPr>
            </a:p>
            <a:p>
              <a:pPr marL="342900" marR="0" lvl="0" indent="-342900">
                <a:lnSpc>
                  <a:spcPct val="150000"/>
                </a:lnSpc>
                <a:spcBef>
                  <a:spcPts val="0"/>
                </a:spcBef>
                <a:spcAft>
                  <a:spcPts val="1000"/>
                </a:spcAft>
                <a:buFont typeface="Symbol"/>
                <a:buChar char=""/>
              </a:pPr>
              <a:r>
                <a:rPr lang="en-US" sz="1400" dirty="0">
                  <a:solidFill>
                    <a:srgbClr val="000000"/>
                  </a:solidFill>
                  <a:effectLst/>
                  <a:ea typeface="Calibri"/>
                  <a:cs typeface="Arial"/>
                </a:rPr>
                <a:t>Finding skills categories.</a:t>
              </a:r>
              <a:endParaRPr lang="en-US" sz="1400" dirty="0">
                <a:effectLst/>
                <a:ea typeface="Calibri"/>
                <a:cs typeface="Arial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37509" y="2897171"/>
              <a:ext cx="1871299" cy="57565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342900" marR="0" lvl="0" indent="-342900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Symbol"/>
                <a:buChar char=""/>
              </a:pPr>
              <a:r>
                <a:rPr lang="en-US" sz="1400" dirty="0">
                  <a:solidFill>
                    <a:srgbClr val="000000"/>
                  </a:solidFill>
                  <a:effectLst/>
                  <a:ea typeface="Calibri"/>
                  <a:cs typeface="Arial"/>
                </a:rPr>
                <a:t>Statistical result.</a:t>
              </a:r>
              <a:endParaRPr lang="en-US" sz="1400" dirty="0">
                <a:effectLst/>
                <a:ea typeface="Calibri"/>
                <a:cs typeface="Arial"/>
              </a:endParaRPr>
            </a:p>
            <a:p>
              <a:pPr marL="342900" marR="0" lvl="0" indent="-34290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Symbol"/>
                <a:buChar char=""/>
              </a:pPr>
              <a:r>
                <a:rPr lang="en-US" sz="1400" dirty="0">
                  <a:solidFill>
                    <a:srgbClr val="000000"/>
                  </a:solidFill>
                  <a:effectLst/>
                  <a:ea typeface="Calibri"/>
                  <a:cs typeface="Arial"/>
                </a:rPr>
                <a:t>Results discussions.</a:t>
              </a:r>
              <a:endParaRPr lang="en-US" sz="1400" dirty="0">
                <a:effectLst/>
                <a:ea typeface="Calibri"/>
                <a:cs typeface="Arial"/>
              </a:endParaRPr>
            </a:p>
            <a:p>
              <a:pPr marL="342900" marR="0" lvl="0" indent="-342900">
                <a:lnSpc>
                  <a:spcPct val="150000"/>
                </a:lnSpc>
                <a:spcBef>
                  <a:spcPts val="0"/>
                </a:spcBef>
                <a:spcAft>
                  <a:spcPts val="1000"/>
                </a:spcAft>
                <a:buFont typeface="Symbol"/>
                <a:buChar char=""/>
              </a:pPr>
              <a:r>
                <a:rPr lang="en-US" sz="1400" dirty="0">
                  <a:solidFill>
                    <a:srgbClr val="222222"/>
                  </a:solidFill>
                  <a:effectLst/>
                  <a:ea typeface="Calibri"/>
                  <a:cs typeface="Arial"/>
                </a:rPr>
                <a:t>Recommendations</a:t>
              </a:r>
              <a:r>
                <a:rPr lang="en-US" sz="1400" dirty="0">
                  <a:solidFill>
                    <a:srgbClr val="000000"/>
                  </a:solidFill>
                  <a:effectLst/>
                  <a:ea typeface="Calibri"/>
                  <a:cs typeface="Arial"/>
                </a:rPr>
                <a:t>.</a:t>
              </a:r>
              <a:endParaRPr lang="en-US" sz="1400" dirty="0">
                <a:effectLst/>
                <a:ea typeface="Calibri"/>
                <a:cs typeface="Arial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-647104" y="329378"/>
              <a:ext cx="2159964" cy="491001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342900" marR="0" lvl="0" indent="-342900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Symbol"/>
                <a:buChar char=""/>
              </a:pPr>
              <a:r>
                <a:rPr lang="en-US" sz="1400" dirty="0">
                  <a:solidFill>
                    <a:srgbClr val="000000"/>
                  </a:solidFill>
                  <a:effectLst/>
                  <a:ea typeface="Calibri"/>
                  <a:cs typeface="Arial"/>
                </a:rPr>
                <a:t>Building a new survey.</a:t>
              </a:r>
              <a:endParaRPr lang="en-US" sz="1400" dirty="0">
                <a:effectLst/>
                <a:ea typeface="Calibri"/>
                <a:cs typeface="Arial"/>
              </a:endParaRPr>
            </a:p>
            <a:p>
              <a:pPr marL="342900" marR="0" lvl="0" indent="-342900">
                <a:lnSpc>
                  <a:spcPct val="150000"/>
                </a:lnSpc>
                <a:spcBef>
                  <a:spcPts val="0"/>
                </a:spcBef>
                <a:spcAft>
                  <a:spcPts val="1000"/>
                </a:spcAft>
                <a:buFont typeface="Symbol"/>
                <a:buChar char=""/>
              </a:pPr>
              <a:r>
                <a:rPr lang="en-US" sz="1400" dirty="0">
                  <a:solidFill>
                    <a:srgbClr val="000000"/>
                  </a:solidFill>
                  <a:effectLst/>
                  <a:ea typeface="Calibri"/>
                  <a:cs typeface="Arial"/>
                </a:rPr>
                <a:t>Starting the cycle again.</a:t>
              </a:r>
              <a:endParaRPr lang="en-US" sz="1400" dirty="0">
                <a:effectLst/>
                <a:ea typeface="Calibri"/>
                <a:cs typeface="Arial"/>
              </a:endParaRPr>
            </a:p>
          </p:txBody>
        </p:sp>
      </p:grpSp>
      <p:graphicFrame>
        <p:nvGraphicFramePr>
          <p:cNvPr id="12" name="Diagram 11"/>
          <p:cNvGraphicFramePr/>
          <p:nvPr>
            <p:extLst>
              <p:ext uri="{D42A27DB-BD31-4B8C-83A1-F6EECF244321}">
                <p14:modId xmlns:p14="http://schemas.microsoft.com/office/powerpoint/2010/main" val="3715188143"/>
              </p:ext>
            </p:extLst>
          </p:nvPr>
        </p:nvGraphicFramePr>
        <p:xfrm>
          <a:off x="914400" y="990600"/>
          <a:ext cx="6737351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197096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462320041"/>
              </p:ext>
            </p:extLst>
          </p:nvPr>
        </p:nvGraphicFramePr>
        <p:xfrm>
          <a:off x="381000" y="1397000"/>
          <a:ext cx="8305800" cy="5156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Rectangle 2"/>
          <p:cNvSpPr/>
          <p:nvPr/>
        </p:nvSpPr>
        <p:spPr>
          <a:xfrm>
            <a:off x="685800" y="838200"/>
            <a:ext cx="2156296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Samples</a:t>
            </a:r>
            <a:endParaRPr lang="en-US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53762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121587266"/>
              </p:ext>
            </p:extLst>
          </p:nvPr>
        </p:nvGraphicFramePr>
        <p:xfrm>
          <a:off x="533400" y="1143000"/>
          <a:ext cx="8001000" cy="541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 5"/>
          <p:cNvSpPr/>
          <p:nvPr/>
        </p:nvSpPr>
        <p:spPr>
          <a:xfrm>
            <a:off x="685800" y="206514"/>
            <a:ext cx="2683363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Objectives</a:t>
            </a:r>
            <a:endParaRPr lang="en-US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95490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4004</TotalTime>
  <Words>1577</Words>
  <Application>Microsoft Office PowerPoint</Application>
  <PresentationFormat>On-screen Show (4:3)</PresentationFormat>
  <Paragraphs>575</Paragraphs>
  <Slides>35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Trek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Ibrahim</cp:lastModifiedBy>
  <cp:revision>60</cp:revision>
  <dcterms:created xsi:type="dcterms:W3CDTF">2014-09-15T04:17:49Z</dcterms:created>
  <dcterms:modified xsi:type="dcterms:W3CDTF">2014-09-22T07:13:47Z</dcterms:modified>
</cp:coreProperties>
</file>